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0"/>
  </p:notesMasterIdLst>
  <p:handoutMasterIdLst>
    <p:handoutMasterId r:id="rId61"/>
  </p:handoutMasterIdLst>
  <p:sldIdLst>
    <p:sldId id="1773" r:id="rId5"/>
    <p:sldId id="1724" r:id="rId6"/>
    <p:sldId id="1774" r:id="rId7"/>
    <p:sldId id="1769" r:id="rId8"/>
    <p:sldId id="1923" r:id="rId9"/>
    <p:sldId id="1792" r:id="rId10"/>
    <p:sldId id="1793" r:id="rId11"/>
    <p:sldId id="1924" r:id="rId12"/>
    <p:sldId id="1931" r:id="rId13"/>
    <p:sldId id="1818" r:id="rId14"/>
    <p:sldId id="1794" r:id="rId15"/>
    <p:sldId id="1925" r:id="rId16"/>
    <p:sldId id="1926" r:id="rId17"/>
    <p:sldId id="1927" r:id="rId18"/>
    <p:sldId id="1928" r:id="rId19"/>
    <p:sldId id="1929" r:id="rId20"/>
    <p:sldId id="1930" r:id="rId21"/>
    <p:sldId id="1808" r:id="rId22"/>
    <p:sldId id="1809" r:id="rId23"/>
    <p:sldId id="1821" r:id="rId24"/>
    <p:sldId id="1932" r:id="rId25"/>
    <p:sldId id="1824" r:id="rId26"/>
    <p:sldId id="1933" r:id="rId27"/>
    <p:sldId id="1937" r:id="rId28"/>
    <p:sldId id="1938" r:id="rId29"/>
    <p:sldId id="1934" r:id="rId30"/>
    <p:sldId id="1935" r:id="rId31"/>
    <p:sldId id="1936" r:id="rId32"/>
    <p:sldId id="1825" r:id="rId33"/>
    <p:sldId id="1811" r:id="rId34"/>
    <p:sldId id="1949" r:id="rId35"/>
    <p:sldId id="1944" r:id="rId36"/>
    <p:sldId id="1813" r:id="rId37"/>
    <p:sldId id="1916" r:id="rId38"/>
    <p:sldId id="1939" r:id="rId39"/>
    <p:sldId id="1940" r:id="rId40"/>
    <p:sldId id="1941" r:id="rId41"/>
    <p:sldId id="1942" r:id="rId42"/>
    <p:sldId id="1943" r:id="rId43"/>
    <p:sldId id="1945" r:id="rId44"/>
    <p:sldId id="1946" r:id="rId45"/>
    <p:sldId id="1947" r:id="rId46"/>
    <p:sldId id="1950" r:id="rId47"/>
    <p:sldId id="1951" r:id="rId48"/>
    <p:sldId id="1952" r:id="rId49"/>
    <p:sldId id="1953" r:id="rId50"/>
    <p:sldId id="1954" r:id="rId51"/>
    <p:sldId id="1955" r:id="rId52"/>
    <p:sldId id="1956" r:id="rId53"/>
    <p:sldId id="1957" r:id="rId54"/>
    <p:sldId id="1958" r:id="rId55"/>
    <p:sldId id="1959" r:id="rId56"/>
    <p:sldId id="1960" r:id="rId57"/>
    <p:sldId id="1961" r:id="rId58"/>
    <p:sldId id="1692" r:id="rId5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5CAFFF"/>
    <a:srgbClr val="7CCAB7"/>
    <a:srgbClr val="DCF1EC"/>
    <a:srgbClr val="ABDDD1"/>
    <a:srgbClr val="78486A"/>
    <a:srgbClr val="486AE5"/>
    <a:srgbClr val="DBF0EB"/>
    <a:srgbClr val="B2E7E7"/>
    <a:srgbClr val="9C5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F8B047-FA3B-4733-ADAA-D695084BB32D}" v="47" dt="2024-01-26T11:02:49.999"/>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0" d="100"/>
          <a:sy n="80" d="100"/>
        </p:scale>
        <p:origin x="396" y="40"/>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0E501842-DB7D-4E7F-AFE3-704F9DB2BB46}"/>
    <pc:docChg chg="custSel modSld modMainMaster">
      <pc:chgData name="Yoel Kortick" userId="167978f5-7f40-4909-85d5-d4149554ad4e" providerId="ADAL" clId="{0E501842-DB7D-4E7F-AFE3-704F9DB2BB46}" dt="2024-01-25T07:21:36.769" v="94"/>
      <pc:docMkLst>
        <pc:docMk/>
      </pc:docMkLst>
      <pc:sldChg chg="modSp mod">
        <pc:chgData name="Yoel Kortick" userId="167978f5-7f40-4909-85d5-d4149554ad4e" providerId="ADAL" clId="{0E501842-DB7D-4E7F-AFE3-704F9DB2BB46}" dt="2024-01-25T07:08:18.025" v="58" actId="20577"/>
        <pc:sldMkLst>
          <pc:docMk/>
          <pc:sldMk cId="2794318572" sldId="1769"/>
        </pc:sldMkLst>
        <pc:spChg chg="mod">
          <ac:chgData name="Yoel Kortick" userId="167978f5-7f40-4909-85d5-d4149554ad4e" providerId="ADAL" clId="{0E501842-DB7D-4E7F-AFE3-704F9DB2BB46}" dt="2024-01-25T07:08:18.025" v="58" actId="20577"/>
          <ac:spMkLst>
            <pc:docMk/>
            <pc:sldMk cId="2794318572" sldId="1769"/>
            <ac:spMk id="4" creationId="{2490F34D-A7E2-4EA9-8B1A-78371A1F1CD1}"/>
          </ac:spMkLst>
        </pc:spChg>
      </pc:sldChg>
      <pc:sldChg chg="modSp mod">
        <pc:chgData name="Yoel Kortick" userId="167978f5-7f40-4909-85d5-d4149554ad4e" providerId="ADAL" clId="{0E501842-DB7D-4E7F-AFE3-704F9DB2BB46}" dt="2024-01-25T07:07:15.097" v="14" actId="14100"/>
        <pc:sldMkLst>
          <pc:docMk/>
          <pc:sldMk cId="727170691" sldId="1773"/>
        </pc:sldMkLst>
        <pc:spChg chg="mod">
          <ac:chgData name="Yoel Kortick" userId="167978f5-7f40-4909-85d5-d4149554ad4e" providerId="ADAL" clId="{0E501842-DB7D-4E7F-AFE3-704F9DB2BB46}" dt="2024-01-25T07:07:15.097" v="14" actId="14100"/>
          <ac:spMkLst>
            <pc:docMk/>
            <pc:sldMk cId="727170691" sldId="1773"/>
            <ac:spMk id="2" creationId="{E47B7483-7985-4416-AF5C-083AD7FCFBDA}"/>
          </ac:spMkLst>
        </pc:spChg>
      </pc:sldChg>
      <pc:sldChg chg="modSp mod">
        <pc:chgData name="Yoel Kortick" userId="167978f5-7f40-4909-85d5-d4149554ad4e" providerId="ADAL" clId="{0E501842-DB7D-4E7F-AFE3-704F9DB2BB46}" dt="2024-01-25T07:12:50.365" v="77" actId="207"/>
        <pc:sldMkLst>
          <pc:docMk/>
          <pc:sldMk cId="3892981007" sldId="1848"/>
        </pc:sldMkLst>
        <pc:spChg chg="mod">
          <ac:chgData name="Yoel Kortick" userId="167978f5-7f40-4909-85d5-d4149554ad4e" providerId="ADAL" clId="{0E501842-DB7D-4E7F-AFE3-704F9DB2BB46}" dt="2024-01-25T07:12:46.751" v="76" actId="207"/>
          <ac:spMkLst>
            <pc:docMk/>
            <pc:sldMk cId="3892981007" sldId="1848"/>
            <ac:spMk id="8" creationId="{6A12B8FB-284D-AD09-2394-DAECAF7F12D1}"/>
          </ac:spMkLst>
        </pc:spChg>
        <pc:spChg chg="mod">
          <ac:chgData name="Yoel Kortick" userId="167978f5-7f40-4909-85d5-d4149554ad4e" providerId="ADAL" clId="{0E501842-DB7D-4E7F-AFE3-704F9DB2BB46}" dt="2024-01-25T07:12:50.365" v="77" actId="207"/>
          <ac:spMkLst>
            <pc:docMk/>
            <pc:sldMk cId="3892981007" sldId="1848"/>
            <ac:spMk id="9" creationId="{2538D5BE-2A48-0F5B-4FB5-5F7336725FF7}"/>
          </ac:spMkLst>
        </pc:spChg>
      </pc:sldChg>
      <pc:sldChg chg="addSp delSp modSp mod">
        <pc:chgData name="Yoel Kortick" userId="167978f5-7f40-4909-85d5-d4149554ad4e" providerId="ADAL" clId="{0E501842-DB7D-4E7F-AFE3-704F9DB2BB46}" dt="2024-01-25T07:21:26.882" v="91"/>
        <pc:sldMkLst>
          <pc:docMk/>
          <pc:sldMk cId="2689297007" sldId="1851"/>
        </pc:sldMkLst>
        <pc:spChg chg="del">
          <ac:chgData name="Yoel Kortick" userId="167978f5-7f40-4909-85d5-d4149554ad4e" providerId="ADAL" clId="{0E501842-DB7D-4E7F-AFE3-704F9DB2BB46}" dt="2024-01-25T07:21:21.903" v="89" actId="478"/>
          <ac:spMkLst>
            <pc:docMk/>
            <pc:sldMk cId="2689297007" sldId="1851"/>
            <ac:spMk id="3" creationId="{4FC18B40-6547-41EC-8A0E-1C8F40E0A42F}"/>
          </ac:spMkLst>
        </pc:spChg>
        <pc:spChg chg="add del mod">
          <ac:chgData name="Yoel Kortick" userId="167978f5-7f40-4909-85d5-d4149554ad4e" providerId="ADAL" clId="{0E501842-DB7D-4E7F-AFE3-704F9DB2BB46}" dt="2024-01-25T07:21:26.128" v="90" actId="478"/>
          <ac:spMkLst>
            <pc:docMk/>
            <pc:sldMk cId="2689297007" sldId="1851"/>
            <ac:spMk id="6" creationId="{202BA63A-82A5-C6DA-8551-C24F8E5BFD1B}"/>
          </ac:spMkLst>
        </pc:spChg>
        <pc:spChg chg="add mod">
          <ac:chgData name="Yoel Kortick" userId="167978f5-7f40-4909-85d5-d4149554ad4e" providerId="ADAL" clId="{0E501842-DB7D-4E7F-AFE3-704F9DB2BB46}" dt="2024-01-25T07:21:26.882" v="91"/>
          <ac:spMkLst>
            <pc:docMk/>
            <pc:sldMk cId="2689297007" sldId="1851"/>
            <ac:spMk id="8" creationId="{685A5F3C-82A1-B4CC-F14F-0804FC73856F}"/>
          </ac:spMkLst>
        </pc:spChg>
      </pc:sldChg>
      <pc:sldChg chg="addSp delSp modSp mod">
        <pc:chgData name="Yoel Kortick" userId="167978f5-7f40-4909-85d5-d4149554ad4e" providerId="ADAL" clId="{0E501842-DB7D-4E7F-AFE3-704F9DB2BB46}" dt="2024-01-25T07:21:36.769" v="94"/>
        <pc:sldMkLst>
          <pc:docMk/>
          <pc:sldMk cId="420304420" sldId="1853"/>
        </pc:sldMkLst>
        <pc:spChg chg="mod">
          <ac:chgData name="Yoel Kortick" userId="167978f5-7f40-4909-85d5-d4149554ad4e" providerId="ADAL" clId="{0E501842-DB7D-4E7F-AFE3-704F9DB2BB46}" dt="2024-01-25T07:14:50.978" v="86" actId="1036"/>
          <ac:spMkLst>
            <pc:docMk/>
            <pc:sldMk cId="420304420" sldId="1853"/>
            <ac:spMk id="2" creationId="{29E475A2-4A95-4303-9D93-540C7D188F43}"/>
          </ac:spMkLst>
        </pc:spChg>
        <pc:spChg chg="del">
          <ac:chgData name="Yoel Kortick" userId="167978f5-7f40-4909-85d5-d4149554ad4e" providerId="ADAL" clId="{0E501842-DB7D-4E7F-AFE3-704F9DB2BB46}" dt="2024-01-25T07:21:34.398" v="92" actId="478"/>
          <ac:spMkLst>
            <pc:docMk/>
            <pc:sldMk cId="420304420" sldId="1853"/>
            <ac:spMk id="3" creationId="{4FC18B40-6547-41EC-8A0E-1C8F40E0A42F}"/>
          </ac:spMkLst>
        </pc:spChg>
        <pc:spChg chg="mod">
          <ac:chgData name="Yoel Kortick" userId="167978f5-7f40-4909-85d5-d4149554ad4e" providerId="ADAL" clId="{0E501842-DB7D-4E7F-AFE3-704F9DB2BB46}" dt="2024-01-25T07:14:55.686" v="88" actId="27636"/>
          <ac:spMkLst>
            <pc:docMk/>
            <pc:sldMk cId="420304420" sldId="1853"/>
            <ac:spMk id="4" creationId="{2490F34D-A7E2-4EA9-8B1A-78371A1F1CD1}"/>
          </ac:spMkLst>
        </pc:spChg>
        <pc:spChg chg="add del mod">
          <ac:chgData name="Yoel Kortick" userId="167978f5-7f40-4909-85d5-d4149554ad4e" providerId="ADAL" clId="{0E501842-DB7D-4E7F-AFE3-704F9DB2BB46}" dt="2024-01-25T07:21:35.665" v="93" actId="478"/>
          <ac:spMkLst>
            <pc:docMk/>
            <pc:sldMk cId="420304420" sldId="1853"/>
            <ac:spMk id="6" creationId="{FD9F79C1-CC94-6684-6855-717C84D6447D}"/>
          </ac:spMkLst>
        </pc:spChg>
        <pc:spChg chg="add mod">
          <ac:chgData name="Yoel Kortick" userId="167978f5-7f40-4909-85d5-d4149554ad4e" providerId="ADAL" clId="{0E501842-DB7D-4E7F-AFE3-704F9DB2BB46}" dt="2024-01-25T07:21:36.769" v="94"/>
          <ac:spMkLst>
            <pc:docMk/>
            <pc:sldMk cId="420304420" sldId="1853"/>
            <ac:spMk id="8" creationId="{8EE2D2A8-AFC0-302C-3A40-32EA7E88FC47}"/>
          </ac:spMkLst>
        </pc:spChg>
        <pc:picChg chg="mod">
          <ac:chgData name="Yoel Kortick" userId="167978f5-7f40-4909-85d5-d4149554ad4e" providerId="ADAL" clId="{0E501842-DB7D-4E7F-AFE3-704F9DB2BB46}" dt="2024-01-25T07:14:50.978" v="86" actId="1036"/>
          <ac:picMkLst>
            <pc:docMk/>
            <pc:sldMk cId="420304420" sldId="1853"/>
            <ac:picMk id="7" creationId="{9DF81141-05EF-4E2A-105C-E31BB04BFA90}"/>
          </ac:picMkLst>
        </pc:picChg>
      </pc:sldChg>
      <pc:sldChg chg="modSp mod">
        <pc:chgData name="Yoel Kortick" userId="167978f5-7f40-4909-85d5-d4149554ad4e" providerId="ADAL" clId="{0E501842-DB7D-4E7F-AFE3-704F9DB2BB46}" dt="2024-01-25T07:10:09.312" v="75" actId="33524"/>
        <pc:sldMkLst>
          <pc:docMk/>
          <pc:sldMk cId="1190637392" sldId="1857"/>
        </pc:sldMkLst>
        <pc:spChg chg="mod">
          <ac:chgData name="Yoel Kortick" userId="167978f5-7f40-4909-85d5-d4149554ad4e" providerId="ADAL" clId="{0E501842-DB7D-4E7F-AFE3-704F9DB2BB46}" dt="2024-01-25T07:09:51.023" v="68" actId="1036"/>
          <ac:spMkLst>
            <pc:docMk/>
            <pc:sldMk cId="1190637392" sldId="1857"/>
            <ac:spMk id="2" creationId="{29E475A2-4A95-4303-9D93-540C7D188F43}"/>
          </ac:spMkLst>
        </pc:spChg>
        <pc:spChg chg="mod">
          <ac:chgData name="Yoel Kortick" userId="167978f5-7f40-4909-85d5-d4149554ad4e" providerId="ADAL" clId="{0E501842-DB7D-4E7F-AFE3-704F9DB2BB46}" dt="2024-01-25T07:10:09.312" v="75" actId="33524"/>
          <ac:spMkLst>
            <pc:docMk/>
            <pc:sldMk cId="1190637392" sldId="1857"/>
            <ac:spMk id="4" creationId="{2490F34D-A7E2-4EA9-8B1A-78371A1F1CD1}"/>
          </ac:spMkLst>
        </pc:spChg>
        <pc:picChg chg="mod">
          <ac:chgData name="Yoel Kortick" userId="167978f5-7f40-4909-85d5-d4149554ad4e" providerId="ADAL" clId="{0E501842-DB7D-4E7F-AFE3-704F9DB2BB46}" dt="2024-01-25T07:09:51.023" v="68" actId="1036"/>
          <ac:picMkLst>
            <pc:docMk/>
            <pc:sldMk cId="1190637392" sldId="1857"/>
            <ac:picMk id="7" creationId="{9DF81141-05EF-4E2A-105C-E31BB04BFA90}"/>
          </ac:picMkLst>
        </pc:picChg>
      </pc:sldChg>
      <pc:sldMasterChg chg="modSp mod">
        <pc:chgData name="Yoel Kortick" userId="167978f5-7f40-4909-85d5-d4149554ad4e" providerId="ADAL" clId="{0E501842-DB7D-4E7F-AFE3-704F9DB2BB46}" dt="2024-01-25T07:07:48.331" v="16" actId="20577"/>
        <pc:sldMasterMkLst>
          <pc:docMk/>
          <pc:sldMasterMk cId="2149381290" sldId="2147483648"/>
        </pc:sldMasterMkLst>
        <pc:spChg chg="mod">
          <ac:chgData name="Yoel Kortick" userId="167978f5-7f40-4909-85d5-d4149554ad4e" providerId="ADAL" clId="{0E501842-DB7D-4E7F-AFE3-704F9DB2BB46}" dt="2024-01-25T07:07:48.331" v="16" actId="20577"/>
          <ac:spMkLst>
            <pc:docMk/>
            <pc:sldMasterMk cId="2149381290" sldId="2147483648"/>
            <ac:spMk id="27" creationId="{00000000-0000-0000-0000-000000000000}"/>
          </ac:spMkLst>
        </pc:spChg>
      </pc:sldMasterChg>
    </pc:docChg>
  </pc:docChgLst>
  <pc:docChgLst>
    <pc:chgData name="Yoel Kortick" userId="167978f5-7f40-4909-85d5-d4149554ad4e" providerId="ADAL" clId="{22F8B047-FA3B-4733-ADAA-D695084BB32D}"/>
    <pc:docChg chg="undo custSel addSld delSld modSld">
      <pc:chgData name="Yoel Kortick" userId="167978f5-7f40-4909-85d5-d4149554ad4e" providerId="ADAL" clId="{22F8B047-FA3B-4733-ADAA-D695084BB32D}" dt="2024-01-26T11:17:37.619" v="7160" actId="20577"/>
      <pc:docMkLst>
        <pc:docMk/>
      </pc:docMkLst>
      <pc:sldChg chg="modSp mod">
        <pc:chgData name="Yoel Kortick" userId="167978f5-7f40-4909-85d5-d4149554ad4e" providerId="ADAL" clId="{22F8B047-FA3B-4733-ADAA-D695084BB32D}" dt="2024-01-26T11:14:45.919" v="7157" actId="14100"/>
        <pc:sldMkLst>
          <pc:docMk/>
          <pc:sldMk cId="3267142644" sldId="1724"/>
        </pc:sldMkLst>
        <pc:spChg chg="mod">
          <ac:chgData name="Yoel Kortick" userId="167978f5-7f40-4909-85d5-d4149554ad4e" providerId="ADAL" clId="{22F8B047-FA3B-4733-ADAA-D695084BB32D}" dt="2024-01-26T11:14:45.919" v="7157" actId="14100"/>
          <ac:spMkLst>
            <pc:docMk/>
            <pc:sldMk cId="3267142644" sldId="1724"/>
            <ac:spMk id="63" creationId="{2818E309-CE24-45E0-8F37-EFD6121F7540}"/>
          </ac:spMkLst>
        </pc:spChg>
      </pc:sldChg>
      <pc:sldChg chg="modSp mod">
        <pc:chgData name="Yoel Kortick" userId="167978f5-7f40-4909-85d5-d4149554ad4e" providerId="ADAL" clId="{22F8B047-FA3B-4733-ADAA-D695084BB32D}" dt="2024-01-26T09:33:18.622" v="4388" actId="20577"/>
        <pc:sldMkLst>
          <pc:docMk/>
          <pc:sldMk cId="2794318572" sldId="1769"/>
        </pc:sldMkLst>
        <pc:spChg chg="mod">
          <ac:chgData name="Yoel Kortick" userId="167978f5-7f40-4909-85d5-d4149554ad4e" providerId="ADAL" clId="{22F8B047-FA3B-4733-ADAA-D695084BB32D}" dt="2024-01-26T09:33:18.622" v="4388" actId="20577"/>
          <ac:spMkLst>
            <pc:docMk/>
            <pc:sldMk cId="2794318572" sldId="1769"/>
            <ac:spMk id="4" creationId="{2490F34D-A7E2-4EA9-8B1A-78371A1F1CD1}"/>
          </ac:spMkLst>
        </pc:spChg>
      </pc:sldChg>
      <pc:sldChg chg="modSp mod">
        <pc:chgData name="Yoel Kortick" userId="167978f5-7f40-4909-85d5-d4149554ad4e" providerId="ADAL" clId="{22F8B047-FA3B-4733-ADAA-D695084BB32D}" dt="2024-01-26T08:56:37.859" v="2636" actId="313"/>
        <pc:sldMkLst>
          <pc:docMk/>
          <pc:sldMk cId="727170691" sldId="1773"/>
        </pc:sldMkLst>
        <pc:spChg chg="mod">
          <ac:chgData name="Yoel Kortick" userId="167978f5-7f40-4909-85d5-d4149554ad4e" providerId="ADAL" clId="{22F8B047-FA3B-4733-ADAA-D695084BB32D}" dt="2024-01-26T08:56:37.859" v="2636" actId="313"/>
          <ac:spMkLst>
            <pc:docMk/>
            <pc:sldMk cId="727170691" sldId="1773"/>
            <ac:spMk id="2" creationId="{E47B7483-7985-4416-AF5C-083AD7FCFBDA}"/>
          </ac:spMkLst>
        </pc:spChg>
      </pc:sldChg>
      <pc:sldChg chg="del">
        <pc:chgData name="Yoel Kortick" userId="167978f5-7f40-4909-85d5-d4149554ad4e" providerId="ADAL" clId="{22F8B047-FA3B-4733-ADAA-D695084BB32D}" dt="2024-01-26T08:58:14.528" v="2749" actId="47"/>
        <pc:sldMkLst>
          <pc:docMk/>
          <pc:sldMk cId="3115165445" sldId="1775"/>
        </pc:sldMkLst>
      </pc:sldChg>
      <pc:sldChg chg="modSp del">
        <pc:chgData name="Yoel Kortick" userId="167978f5-7f40-4909-85d5-d4149554ad4e" providerId="ADAL" clId="{22F8B047-FA3B-4733-ADAA-D695084BB32D}" dt="2024-01-26T08:58:15.143" v="2750" actId="47"/>
        <pc:sldMkLst>
          <pc:docMk/>
          <pc:sldMk cId="2931559890" sldId="1776"/>
        </pc:sldMkLst>
        <pc:spChg chg="mod">
          <ac:chgData name="Yoel Kortick" userId="167978f5-7f40-4909-85d5-d4149554ad4e" providerId="ADAL" clId="{22F8B047-FA3B-4733-ADAA-D695084BB32D}" dt="2024-01-25T13:05:43.693" v="2551"/>
          <ac:spMkLst>
            <pc:docMk/>
            <pc:sldMk cId="2931559890" sldId="1776"/>
            <ac:spMk id="4" creationId="{2490F34D-A7E2-4EA9-8B1A-78371A1F1CD1}"/>
          </ac:spMkLst>
        </pc:spChg>
      </pc:sldChg>
      <pc:sldChg chg="modSp">
        <pc:chgData name="Yoel Kortick" userId="167978f5-7f40-4909-85d5-d4149554ad4e" providerId="ADAL" clId="{22F8B047-FA3B-4733-ADAA-D695084BB32D}" dt="2024-01-26T08:58:38.655" v="2751"/>
        <pc:sldMkLst>
          <pc:docMk/>
          <pc:sldMk cId="4247767708" sldId="1792"/>
        </pc:sldMkLst>
        <pc:spChg chg="mod">
          <ac:chgData name="Yoel Kortick" userId="167978f5-7f40-4909-85d5-d4149554ad4e" providerId="ADAL" clId="{22F8B047-FA3B-4733-ADAA-D695084BB32D}" dt="2024-01-26T08:58:38.655" v="2751"/>
          <ac:spMkLst>
            <pc:docMk/>
            <pc:sldMk cId="4247767708" sldId="1792"/>
            <ac:spMk id="4" creationId="{A1FE6F9A-C018-4915-94D1-7B4CD1DF4BFF}"/>
          </ac:spMkLst>
        </pc:spChg>
      </pc:sldChg>
      <pc:sldChg chg="delSp modSp mod">
        <pc:chgData name="Yoel Kortick" userId="167978f5-7f40-4909-85d5-d4149554ad4e" providerId="ADAL" clId="{22F8B047-FA3B-4733-ADAA-D695084BB32D}" dt="2024-01-26T11:15:30.610" v="7158" actId="20577"/>
        <pc:sldMkLst>
          <pc:docMk/>
          <pc:sldMk cId="1738402467" sldId="1793"/>
        </pc:sldMkLst>
        <pc:spChg chg="mod">
          <ac:chgData name="Yoel Kortick" userId="167978f5-7f40-4909-85d5-d4149554ad4e" providerId="ADAL" clId="{22F8B047-FA3B-4733-ADAA-D695084BB32D}" dt="2024-01-26T08:58:38.655" v="2751"/>
          <ac:spMkLst>
            <pc:docMk/>
            <pc:sldMk cId="1738402467" sldId="1793"/>
            <ac:spMk id="3" creationId="{4FC18B40-6547-41EC-8A0E-1C8F40E0A42F}"/>
          </ac:spMkLst>
        </pc:spChg>
        <pc:spChg chg="mod">
          <ac:chgData name="Yoel Kortick" userId="167978f5-7f40-4909-85d5-d4149554ad4e" providerId="ADAL" clId="{22F8B047-FA3B-4733-ADAA-D695084BB32D}" dt="2024-01-26T11:15:30.610" v="7158" actId="20577"/>
          <ac:spMkLst>
            <pc:docMk/>
            <pc:sldMk cId="1738402467" sldId="1793"/>
            <ac:spMk id="4" creationId="{2490F34D-A7E2-4EA9-8B1A-78371A1F1CD1}"/>
          </ac:spMkLst>
        </pc:spChg>
        <pc:spChg chg="del">
          <ac:chgData name="Yoel Kortick" userId="167978f5-7f40-4909-85d5-d4149554ad4e" providerId="ADAL" clId="{22F8B047-FA3B-4733-ADAA-D695084BB32D}" dt="2024-01-26T09:01:18.598" v="2991" actId="478"/>
          <ac:spMkLst>
            <pc:docMk/>
            <pc:sldMk cId="1738402467" sldId="1793"/>
            <ac:spMk id="6" creationId="{40EC6E6B-5F3D-4C63-A5DA-88BF23CA2A71}"/>
          </ac:spMkLst>
        </pc:spChg>
        <pc:spChg chg="del">
          <ac:chgData name="Yoel Kortick" userId="167978f5-7f40-4909-85d5-d4149554ad4e" providerId="ADAL" clId="{22F8B047-FA3B-4733-ADAA-D695084BB32D}" dt="2024-01-26T09:01:18.598" v="2991" actId="478"/>
          <ac:spMkLst>
            <pc:docMk/>
            <pc:sldMk cId="1738402467" sldId="1793"/>
            <ac:spMk id="7" creationId="{2924AE36-2939-4BAE-A085-871D6BC2D4F4}"/>
          </ac:spMkLst>
        </pc:spChg>
        <pc:spChg chg="del">
          <ac:chgData name="Yoel Kortick" userId="167978f5-7f40-4909-85d5-d4149554ad4e" providerId="ADAL" clId="{22F8B047-FA3B-4733-ADAA-D695084BB32D}" dt="2024-01-26T09:01:18.598" v="2991" actId="478"/>
          <ac:spMkLst>
            <pc:docMk/>
            <pc:sldMk cId="1738402467" sldId="1793"/>
            <ac:spMk id="8" creationId="{46BF5702-B79D-47D5-9539-62D6FB092F63}"/>
          </ac:spMkLst>
        </pc:spChg>
        <pc:spChg chg="del">
          <ac:chgData name="Yoel Kortick" userId="167978f5-7f40-4909-85d5-d4149554ad4e" providerId="ADAL" clId="{22F8B047-FA3B-4733-ADAA-D695084BB32D}" dt="2024-01-26T09:01:18.598" v="2991" actId="478"/>
          <ac:spMkLst>
            <pc:docMk/>
            <pc:sldMk cId="1738402467" sldId="1793"/>
            <ac:spMk id="9" creationId="{2B688B14-DE8A-48F1-84A8-3EFA29684A9E}"/>
          </ac:spMkLst>
        </pc:spChg>
        <pc:spChg chg="del">
          <ac:chgData name="Yoel Kortick" userId="167978f5-7f40-4909-85d5-d4149554ad4e" providerId="ADAL" clId="{22F8B047-FA3B-4733-ADAA-D695084BB32D}" dt="2024-01-26T09:01:18.598" v="2991" actId="478"/>
          <ac:spMkLst>
            <pc:docMk/>
            <pc:sldMk cId="1738402467" sldId="1793"/>
            <ac:spMk id="22" creationId="{99908274-853B-4E13-893E-1201A234D0A4}"/>
          </ac:spMkLst>
        </pc:spChg>
        <pc:picChg chg="del">
          <ac:chgData name="Yoel Kortick" userId="167978f5-7f40-4909-85d5-d4149554ad4e" providerId="ADAL" clId="{22F8B047-FA3B-4733-ADAA-D695084BB32D}" dt="2024-01-26T08:58:44.029" v="2752" actId="478"/>
          <ac:picMkLst>
            <pc:docMk/>
            <pc:sldMk cId="1738402467" sldId="1793"/>
            <ac:picMk id="5" creationId="{38409794-7661-442A-9441-AF0E0E5BF886}"/>
          </ac:picMkLst>
        </pc:picChg>
        <pc:cxnChg chg="del">
          <ac:chgData name="Yoel Kortick" userId="167978f5-7f40-4909-85d5-d4149554ad4e" providerId="ADAL" clId="{22F8B047-FA3B-4733-ADAA-D695084BB32D}" dt="2024-01-26T09:01:18.598" v="2991" actId="478"/>
          <ac:cxnSpMkLst>
            <pc:docMk/>
            <pc:sldMk cId="1738402467" sldId="1793"/>
            <ac:cxnSpMk id="11" creationId="{EB7FFC74-2780-498D-AC83-7A3B2BD31F7E}"/>
          </ac:cxnSpMkLst>
        </pc:cxnChg>
        <pc:cxnChg chg="del">
          <ac:chgData name="Yoel Kortick" userId="167978f5-7f40-4909-85d5-d4149554ad4e" providerId="ADAL" clId="{22F8B047-FA3B-4733-ADAA-D695084BB32D}" dt="2024-01-26T09:01:18.598" v="2991" actId="478"/>
          <ac:cxnSpMkLst>
            <pc:docMk/>
            <pc:sldMk cId="1738402467" sldId="1793"/>
            <ac:cxnSpMk id="13" creationId="{DEB02F2A-3778-4027-BB16-BDDFEBE64204}"/>
          </ac:cxnSpMkLst>
        </pc:cxnChg>
        <pc:cxnChg chg="del">
          <ac:chgData name="Yoel Kortick" userId="167978f5-7f40-4909-85d5-d4149554ad4e" providerId="ADAL" clId="{22F8B047-FA3B-4733-ADAA-D695084BB32D}" dt="2024-01-26T09:01:18.598" v="2991" actId="478"/>
          <ac:cxnSpMkLst>
            <pc:docMk/>
            <pc:sldMk cId="1738402467" sldId="1793"/>
            <ac:cxnSpMk id="18" creationId="{DD74B28D-E4FB-4068-B93C-9566E1E1FC86}"/>
          </ac:cxnSpMkLst>
        </pc:cxnChg>
        <pc:cxnChg chg="del">
          <ac:chgData name="Yoel Kortick" userId="167978f5-7f40-4909-85d5-d4149554ad4e" providerId="ADAL" clId="{22F8B047-FA3B-4733-ADAA-D695084BB32D}" dt="2024-01-26T09:01:18.598" v="2991" actId="478"/>
          <ac:cxnSpMkLst>
            <pc:docMk/>
            <pc:sldMk cId="1738402467" sldId="1793"/>
            <ac:cxnSpMk id="19" creationId="{B27B1CE1-0203-40C3-816E-442A212D9AD6}"/>
          </ac:cxnSpMkLst>
        </pc:cxnChg>
        <pc:cxnChg chg="del mod">
          <ac:chgData name="Yoel Kortick" userId="167978f5-7f40-4909-85d5-d4149554ad4e" providerId="ADAL" clId="{22F8B047-FA3B-4733-ADAA-D695084BB32D}" dt="2024-01-26T09:01:18.598" v="2991" actId="478"/>
          <ac:cxnSpMkLst>
            <pc:docMk/>
            <pc:sldMk cId="1738402467" sldId="1793"/>
            <ac:cxnSpMk id="23" creationId="{C777642E-D9F9-495A-910C-75106251B275}"/>
          </ac:cxnSpMkLst>
        </pc:cxnChg>
      </pc:sldChg>
      <pc:sldChg chg="addSp delSp modSp mod">
        <pc:chgData name="Yoel Kortick" userId="167978f5-7f40-4909-85d5-d4149554ad4e" providerId="ADAL" clId="{22F8B047-FA3B-4733-ADAA-D695084BB32D}" dt="2024-01-26T09:04:02.232" v="3073" actId="478"/>
        <pc:sldMkLst>
          <pc:docMk/>
          <pc:sldMk cId="3721052306" sldId="1794"/>
        </pc:sldMkLst>
        <pc:spChg chg="mod">
          <ac:chgData name="Yoel Kortick" userId="167978f5-7f40-4909-85d5-d4149554ad4e" providerId="ADAL" clId="{22F8B047-FA3B-4733-ADAA-D695084BB32D}" dt="2024-01-26T09:03:59.973" v="3072" actId="1036"/>
          <ac:spMkLst>
            <pc:docMk/>
            <pc:sldMk cId="3721052306" sldId="1794"/>
            <ac:spMk id="2" creationId="{B8B13DF9-5F08-499F-930F-4604FF304100}"/>
          </ac:spMkLst>
        </pc:spChg>
        <pc:spChg chg="mod">
          <ac:chgData name="Yoel Kortick" userId="167978f5-7f40-4909-85d5-d4149554ad4e" providerId="ADAL" clId="{22F8B047-FA3B-4733-ADAA-D695084BB32D}" dt="2024-01-26T08:58:38.655" v="2751"/>
          <ac:spMkLst>
            <pc:docMk/>
            <pc:sldMk cId="3721052306" sldId="1794"/>
            <ac:spMk id="3" creationId="{4FC18B40-6547-41EC-8A0E-1C8F40E0A42F}"/>
          </ac:spMkLst>
        </pc:spChg>
        <pc:spChg chg="mod">
          <ac:chgData name="Yoel Kortick" userId="167978f5-7f40-4909-85d5-d4149554ad4e" providerId="ADAL" clId="{22F8B047-FA3B-4733-ADAA-D695084BB32D}" dt="2024-01-26T09:03:55.721" v="3067"/>
          <ac:spMkLst>
            <pc:docMk/>
            <pc:sldMk cId="3721052306" sldId="1794"/>
            <ac:spMk id="4" creationId="{2490F34D-A7E2-4EA9-8B1A-78371A1F1CD1}"/>
          </ac:spMkLst>
        </pc:spChg>
        <pc:spChg chg="mod">
          <ac:chgData name="Yoel Kortick" userId="167978f5-7f40-4909-85d5-d4149554ad4e" providerId="ADAL" clId="{22F8B047-FA3B-4733-ADAA-D695084BB32D}" dt="2024-01-26T09:03:59.973" v="3072" actId="1036"/>
          <ac:spMkLst>
            <pc:docMk/>
            <pc:sldMk cId="3721052306" sldId="1794"/>
            <ac:spMk id="7" creationId="{BC26EA41-3381-4D6A-8A43-35C115BF1BEF}"/>
          </ac:spMkLst>
        </pc:spChg>
        <pc:spChg chg="del">
          <ac:chgData name="Yoel Kortick" userId="167978f5-7f40-4909-85d5-d4149554ad4e" providerId="ADAL" clId="{22F8B047-FA3B-4733-ADAA-D695084BB32D}" dt="2024-01-26T09:04:02.232" v="3073" actId="478"/>
          <ac:spMkLst>
            <pc:docMk/>
            <pc:sldMk cId="3721052306" sldId="1794"/>
            <ac:spMk id="10" creationId="{D855BB50-2C29-4DA9-BAC1-31EBEE31F969}"/>
          </ac:spMkLst>
        </pc:spChg>
        <pc:picChg chg="del">
          <ac:chgData name="Yoel Kortick" userId="167978f5-7f40-4909-85d5-d4149554ad4e" providerId="ADAL" clId="{22F8B047-FA3B-4733-ADAA-D695084BB32D}" dt="2024-01-26T09:01:47.643" v="3000" actId="478"/>
          <ac:picMkLst>
            <pc:docMk/>
            <pc:sldMk cId="3721052306" sldId="1794"/>
            <ac:picMk id="6" creationId="{0E84B688-862A-981B-77B4-F369568F14FF}"/>
          </ac:picMkLst>
        </pc:picChg>
        <pc:picChg chg="add mod ord">
          <ac:chgData name="Yoel Kortick" userId="167978f5-7f40-4909-85d5-d4149554ad4e" providerId="ADAL" clId="{22F8B047-FA3B-4733-ADAA-D695084BB32D}" dt="2024-01-26T09:03:59.973" v="3072" actId="1036"/>
          <ac:picMkLst>
            <pc:docMk/>
            <pc:sldMk cId="3721052306" sldId="1794"/>
            <ac:picMk id="8" creationId="{156F45CD-44AF-1C66-EA8E-E13E0C82437C}"/>
          </ac:picMkLst>
        </pc:picChg>
      </pc:sldChg>
      <pc:sldChg chg="addSp delSp modSp mod">
        <pc:chgData name="Yoel Kortick" userId="167978f5-7f40-4909-85d5-d4149554ad4e" providerId="ADAL" clId="{22F8B047-FA3B-4733-ADAA-D695084BB32D}" dt="2024-01-26T11:15:49.573" v="7159" actId="20577"/>
        <pc:sldMkLst>
          <pc:docMk/>
          <pc:sldMk cId="968479284" sldId="1795"/>
        </pc:sldMkLst>
        <pc:spChg chg="del mod">
          <ac:chgData name="Yoel Kortick" userId="167978f5-7f40-4909-85d5-d4149554ad4e" providerId="ADAL" clId="{22F8B047-FA3B-4733-ADAA-D695084BB32D}" dt="2024-01-26T09:05:04.388" v="3085" actId="478"/>
          <ac:spMkLst>
            <pc:docMk/>
            <pc:sldMk cId="968479284" sldId="1795"/>
            <ac:spMk id="2" creationId="{315526E6-7AE1-F1DC-C940-D7B49308D473}"/>
          </ac:spMkLst>
        </pc:spChg>
        <pc:spChg chg="mod">
          <ac:chgData name="Yoel Kortick" userId="167978f5-7f40-4909-85d5-d4149554ad4e" providerId="ADAL" clId="{22F8B047-FA3B-4733-ADAA-D695084BB32D}" dt="2024-01-26T08:58:38.655" v="2751"/>
          <ac:spMkLst>
            <pc:docMk/>
            <pc:sldMk cId="968479284" sldId="1795"/>
            <ac:spMk id="3" creationId="{4FC18B40-6547-41EC-8A0E-1C8F40E0A42F}"/>
          </ac:spMkLst>
        </pc:spChg>
        <pc:spChg chg="mod">
          <ac:chgData name="Yoel Kortick" userId="167978f5-7f40-4909-85d5-d4149554ad4e" providerId="ADAL" clId="{22F8B047-FA3B-4733-ADAA-D695084BB32D}" dt="2024-01-26T09:05:55.603" v="3102" actId="14100"/>
          <ac:spMkLst>
            <pc:docMk/>
            <pc:sldMk cId="968479284" sldId="1795"/>
            <ac:spMk id="4" creationId="{2490F34D-A7E2-4EA9-8B1A-78371A1F1CD1}"/>
          </ac:spMkLst>
        </pc:spChg>
        <pc:spChg chg="add mod">
          <ac:chgData name="Yoel Kortick" userId="167978f5-7f40-4909-85d5-d4149554ad4e" providerId="ADAL" clId="{22F8B047-FA3B-4733-ADAA-D695084BB32D}" dt="2024-01-26T11:15:49.573" v="7159" actId="20577"/>
          <ac:spMkLst>
            <pc:docMk/>
            <pc:sldMk cId="968479284" sldId="1795"/>
            <ac:spMk id="8" creationId="{4B69D205-1763-81DE-5ABC-DA3120F8AB6D}"/>
          </ac:spMkLst>
        </pc:spChg>
        <pc:picChg chg="add mod">
          <ac:chgData name="Yoel Kortick" userId="167978f5-7f40-4909-85d5-d4149554ad4e" providerId="ADAL" clId="{22F8B047-FA3B-4733-ADAA-D695084BB32D}" dt="2024-01-26T09:06:04.872" v="3106" actId="208"/>
          <ac:picMkLst>
            <pc:docMk/>
            <pc:sldMk cId="968479284" sldId="1795"/>
            <ac:picMk id="6" creationId="{CE14EDDB-4DAD-C39B-0CE3-A2AC6FCB1A07}"/>
          </ac:picMkLst>
        </pc:picChg>
        <pc:picChg chg="del">
          <ac:chgData name="Yoel Kortick" userId="167978f5-7f40-4909-85d5-d4149554ad4e" providerId="ADAL" clId="{22F8B047-FA3B-4733-ADAA-D695084BB32D}" dt="2024-01-26T09:05:04.388" v="3085" actId="478"/>
          <ac:picMkLst>
            <pc:docMk/>
            <pc:sldMk cId="968479284" sldId="1795"/>
            <ac:picMk id="12" creationId="{8F87C0C5-0443-0EF1-4EB6-C547CC3383B3}"/>
          </ac:picMkLst>
        </pc:picChg>
        <pc:cxnChg chg="del">
          <ac:chgData name="Yoel Kortick" userId="167978f5-7f40-4909-85d5-d4149554ad4e" providerId="ADAL" clId="{22F8B047-FA3B-4733-ADAA-D695084BB32D}" dt="2024-01-26T09:05:04.388" v="3085" actId="478"/>
          <ac:cxnSpMkLst>
            <pc:docMk/>
            <pc:sldMk cId="968479284" sldId="1795"/>
            <ac:cxnSpMk id="7" creationId="{87F5CE98-3345-1505-35FF-F07A82504685}"/>
          </ac:cxnSpMkLst>
        </pc:cxnChg>
        <pc:cxnChg chg="del">
          <ac:chgData name="Yoel Kortick" userId="167978f5-7f40-4909-85d5-d4149554ad4e" providerId="ADAL" clId="{22F8B047-FA3B-4733-ADAA-D695084BB32D}" dt="2024-01-26T09:05:04.388" v="3085" actId="478"/>
          <ac:cxnSpMkLst>
            <pc:docMk/>
            <pc:sldMk cId="968479284" sldId="1795"/>
            <ac:cxnSpMk id="9" creationId="{5937EB11-8199-1F28-36DF-75A019D73DAB}"/>
          </ac:cxnSpMkLst>
        </pc:cxnChg>
        <pc:cxnChg chg="add mod">
          <ac:chgData name="Yoel Kortick" userId="167978f5-7f40-4909-85d5-d4149554ad4e" providerId="ADAL" clId="{22F8B047-FA3B-4733-ADAA-D695084BB32D}" dt="2024-01-26T09:07:46.721" v="3227"/>
          <ac:cxnSpMkLst>
            <pc:docMk/>
            <pc:sldMk cId="968479284" sldId="1795"/>
            <ac:cxnSpMk id="10" creationId="{E5110394-727B-0101-6E1A-7B2D0B4E08DF}"/>
          </ac:cxnSpMkLst>
        </pc:cxnChg>
        <pc:cxnChg chg="add del mod">
          <ac:chgData name="Yoel Kortick" userId="167978f5-7f40-4909-85d5-d4149554ad4e" providerId="ADAL" clId="{22F8B047-FA3B-4733-ADAA-D695084BB32D}" dt="2024-01-26T09:07:19.049" v="3191" actId="478"/>
          <ac:cxnSpMkLst>
            <pc:docMk/>
            <pc:sldMk cId="968479284" sldId="1795"/>
            <ac:cxnSpMk id="11" creationId="{0A921C5D-BCAE-0FC3-6459-594A26F78D06}"/>
          </ac:cxnSpMkLst>
        </pc:cxnChg>
      </pc:sldChg>
      <pc:sldChg chg="modSp">
        <pc:chgData name="Yoel Kortick" userId="167978f5-7f40-4909-85d5-d4149554ad4e" providerId="ADAL" clId="{22F8B047-FA3B-4733-ADAA-D695084BB32D}" dt="2024-01-26T09:32:52.689" v="4269"/>
        <pc:sldMkLst>
          <pc:docMk/>
          <pc:sldMk cId="1658433691" sldId="1808"/>
        </pc:sldMkLst>
        <pc:spChg chg="mod">
          <ac:chgData name="Yoel Kortick" userId="167978f5-7f40-4909-85d5-d4149554ad4e" providerId="ADAL" clId="{22F8B047-FA3B-4733-ADAA-D695084BB32D}" dt="2024-01-26T09:32:52.689" v="4269"/>
          <ac:spMkLst>
            <pc:docMk/>
            <pc:sldMk cId="1658433691" sldId="1808"/>
            <ac:spMk id="4" creationId="{A1FE6F9A-C018-4915-94D1-7B4CD1DF4BFF}"/>
          </ac:spMkLst>
        </pc:spChg>
      </pc:sldChg>
      <pc:sldChg chg="addSp delSp modSp mod">
        <pc:chgData name="Yoel Kortick" userId="167978f5-7f40-4909-85d5-d4149554ad4e" providerId="ADAL" clId="{22F8B047-FA3B-4733-ADAA-D695084BB32D}" dt="2024-01-26T09:38:02.492" v="4524" actId="1036"/>
        <pc:sldMkLst>
          <pc:docMk/>
          <pc:sldMk cId="3791005125" sldId="1809"/>
        </pc:sldMkLst>
        <pc:spChg chg="mod">
          <ac:chgData name="Yoel Kortick" userId="167978f5-7f40-4909-85d5-d4149554ad4e" providerId="ADAL" clId="{22F8B047-FA3B-4733-ADAA-D695084BB32D}" dt="2024-01-26T09:32:52.689" v="4269"/>
          <ac:spMkLst>
            <pc:docMk/>
            <pc:sldMk cId="3791005125" sldId="1809"/>
            <ac:spMk id="3" creationId="{4FC18B40-6547-41EC-8A0E-1C8F40E0A42F}"/>
          </ac:spMkLst>
        </pc:spChg>
        <pc:spChg chg="del mod">
          <ac:chgData name="Yoel Kortick" userId="167978f5-7f40-4909-85d5-d4149554ad4e" providerId="ADAL" clId="{22F8B047-FA3B-4733-ADAA-D695084BB32D}" dt="2024-01-26T09:34:32.590" v="4444" actId="478"/>
          <ac:spMkLst>
            <pc:docMk/>
            <pc:sldMk cId="3791005125" sldId="1809"/>
            <ac:spMk id="4" creationId="{2490F34D-A7E2-4EA9-8B1A-78371A1F1CD1}"/>
          </ac:spMkLst>
        </pc:spChg>
        <pc:spChg chg="add del mod">
          <ac:chgData name="Yoel Kortick" userId="167978f5-7f40-4909-85d5-d4149554ad4e" providerId="ADAL" clId="{22F8B047-FA3B-4733-ADAA-D695084BB32D}" dt="2024-01-26T09:34:34.461" v="4445" actId="478"/>
          <ac:spMkLst>
            <pc:docMk/>
            <pc:sldMk cId="3791005125" sldId="1809"/>
            <ac:spMk id="5" creationId="{6AA195D7-5777-4915-4114-26E67FDDF6B9}"/>
          </ac:spMkLst>
        </pc:spChg>
        <pc:spChg chg="add mod">
          <ac:chgData name="Yoel Kortick" userId="167978f5-7f40-4909-85d5-d4149554ad4e" providerId="ADAL" clId="{22F8B047-FA3B-4733-ADAA-D695084BB32D}" dt="2024-01-26T09:37:56.730" v="4518" actId="255"/>
          <ac:spMkLst>
            <pc:docMk/>
            <pc:sldMk cId="3791005125" sldId="1809"/>
            <ac:spMk id="6" creationId="{2D4A564F-874F-9466-C4A4-2E83F937C83C}"/>
          </ac:spMkLst>
        </pc:spChg>
        <pc:spChg chg="add mod">
          <ac:chgData name="Yoel Kortick" userId="167978f5-7f40-4909-85d5-d4149554ad4e" providerId="ADAL" clId="{22F8B047-FA3B-4733-ADAA-D695084BB32D}" dt="2024-01-26T09:38:02.492" v="4524" actId="1036"/>
          <ac:spMkLst>
            <pc:docMk/>
            <pc:sldMk cId="3791005125" sldId="1809"/>
            <ac:spMk id="9" creationId="{01663069-C9E6-BF24-D595-9605DB61562F}"/>
          </ac:spMkLst>
        </pc:spChg>
        <pc:picChg chg="add mod ord">
          <ac:chgData name="Yoel Kortick" userId="167978f5-7f40-4909-85d5-d4149554ad4e" providerId="ADAL" clId="{22F8B047-FA3B-4733-ADAA-D695084BB32D}" dt="2024-01-26T09:38:02.492" v="4524" actId="1036"/>
          <ac:picMkLst>
            <pc:docMk/>
            <pc:sldMk cId="3791005125" sldId="1809"/>
            <ac:picMk id="8" creationId="{914ED081-FB4F-D916-387D-008DFEA8A180}"/>
          </ac:picMkLst>
        </pc:picChg>
      </pc:sldChg>
      <pc:sldChg chg="modSp del">
        <pc:chgData name="Yoel Kortick" userId="167978f5-7f40-4909-85d5-d4149554ad4e" providerId="ADAL" clId="{22F8B047-FA3B-4733-ADAA-D695084BB32D}" dt="2024-01-26T09:39:19.741" v="4525" actId="47"/>
        <pc:sldMkLst>
          <pc:docMk/>
          <pc:sldMk cId="2129564296" sldId="1810"/>
        </pc:sldMkLst>
        <pc:spChg chg="mod">
          <ac:chgData name="Yoel Kortick" userId="167978f5-7f40-4909-85d5-d4149554ad4e" providerId="ADAL" clId="{22F8B047-FA3B-4733-ADAA-D695084BB32D}" dt="2024-01-26T09:32:52.689" v="4269"/>
          <ac:spMkLst>
            <pc:docMk/>
            <pc:sldMk cId="2129564296" sldId="1810"/>
            <ac:spMk id="3" creationId="{4FC18B40-6547-41EC-8A0E-1C8F40E0A42F}"/>
          </ac:spMkLst>
        </pc:spChg>
        <pc:spChg chg="mod">
          <ac:chgData name="Yoel Kortick" userId="167978f5-7f40-4909-85d5-d4149554ad4e" providerId="ADAL" clId="{22F8B047-FA3B-4733-ADAA-D695084BB32D}" dt="2024-01-25T13:05:43.693" v="2551"/>
          <ac:spMkLst>
            <pc:docMk/>
            <pc:sldMk cId="2129564296" sldId="1810"/>
            <ac:spMk id="12" creationId="{E8E43AC9-5C96-4798-B751-EDB6EC40D17B}"/>
          </ac:spMkLst>
        </pc:spChg>
      </pc:sldChg>
      <pc:sldChg chg="addSp delSp modSp add mod">
        <pc:chgData name="Yoel Kortick" userId="167978f5-7f40-4909-85d5-d4149554ad4e" providerId="ADAL" clId="{22F8B047-FA3B-4733-ADAA-D695084BB32D}" dt="2024-01-26T10:13:29.108" v="5569" actId="208"/>
        <pc:sldMkLst>
          <pc:docMk/>
          <pc:sldMk cId="1631890722" sldId="1811"/>
        </pc:sldMkLst>
        <pc:spChg chg="mod">
          <ac:chgData name="Yoel Kortick" userId="167978f5-7f40-4909-85d5-d4149554ad4e" providerId="ADAL" clId="{22F8B047-FA3B-4733-ADAA-D695084BB32D}" dt="2024-01-26T10:11:08.741" v="5458"/>
          <ac:spMkLst>
            <pc:docMk/>
            <pc:sldMk cId="1631890722" sldId="1811"/>
            <ac:spMk id="3" creationId="{4FC18B40-6547-41EC-8A0E-1C8F40E0A42F}"/>
          </ac:spMkLst>
        </pc:spChg>
        <pc:spChg chg="mod">
          <ac:chgData name="Yoel Kortick" userId="167978f5-7f40-4909-85d5-d4149554ad4e" providerId="ADAL" clId="{22F8B047-FA3B-4733-ADAA-D695084BB32D}" dt="2024-01-26T10:12:54.539" v="5549" actId="14100"/>
          <ac:spMkLst>
            <pc:docMk/>
            <pc:sldMk cId="1631890722" sldId="1811"/>
            <ac:spMk id="4" creationId="{2490F34D-A7E2-4EA9-8B1A-78371A1F1CD1}"/>
          </ac:spMkLst>
        </pc:spChg>
        <pc:spChg chg="add mod">
          <ac:chgData name="Yoel Kortick" userId="167978f5-7f40-4909-85d5-d4149554ad4e" providerId="ADAL" clId="{22F8B047-FA3B-4733-ADAA-D695084BB32D}" dt="2024-01-26T10:13:26.551" v="5568" actId="14100"/>
          <ac:spMkLst>
            <pc:docMk/>
            <pc:sldMk cId="1631890722" sldId="1811"/>
            <ac:spMk id="6" creationId="{54BE66B3-31EF-D939-E455-1D4874F7C553}"/>
          </ac:spMkLst>
        </pc:spChg>
        <pc:spChg chg="mod">
          <ac:chgData name="Yoel Kortick" userId="167978f5-7f40-4909-85d5-d4149554ad4e" providerId="ADAL" clId="{22F8B047-FA3B-4733-ADAA-D695084BB32D}" dt="2024-01-26T10:13:12.402" v="5557" actId="14100"/>
          <ac:spMkLst>
            <pc:docMk/>
            <pc:sldMk cId="1631890722" sldId="1811"/>
            <ac:spMk id="8" creationId="{7F49E5CE-9BB5-AEBE-BF78-E72A0D907C97}"/>
          </ac:spMkLst>
        </pc:spChg>
        <pc:picChg chg="add mod ord">
          <ac:chgData name="Yoel Kortick" userId="167978f5-7f40-4909-85d5-d4149554ad4e" providerId="ADAL" clId="{22F8B047-FA3B-4733-ADAA-D695084BB32D}" dt="2024-01-26T10:13:29.108" v="5569" actId="208"/>
          <ac:picMkLst>
            <pc:docMk/>
            <pc:sldMk cId="1631890722" sldId="1811"/>
            <ac:picMk id="5" creationId="{124AE1CC-E4D2-974E-176D-065B3437F0BE}"/>
          </ac:picMkLst>
        </pc:picChg>
        <pc:picChg chg="del">
          <ac:chgData name="Yoel Kortick" userId="167978f5-7f40-4909-85d5-d4149554ad4e" providerId="ADAL" clId="{22F8B047-FA3B-4733-ADAA-D695084BB32D}" dt="2024-01-26T10:12:33.750" v="5543" actId="478"/>
          <ac:picMkLst>
            <pc:docMk/>
            <pc:sldMk cId="1631890722" sldId="1811"/>
            <ac:picMk id="7" creationId="{FDB1FBB9-F3B4-5B23-043B-E52B799DE14E}"/>
          </ac:picMkLst>
        </pc:picChg>
      </pc:sldChg>
      <pc:sldChg chg="addSp delSp modSp del mod">
        <pc:chgData name="Yoel Kortick" userId="167978f5-7f40-4909-85d5-d4149554ad4e" providerId="ADAL" clId="{22F8B047-FA3B-4733-ADAA-D695084BB32D}" dt="2024-01-26T10:07:25.512" v="5449" actId="2696"/>
        <pc:sldMkLst>
          <pc:docMk/>
          <pc:sldMk cId="3702912724" sldId="1811"/>
        </pc:sldMkLst>
        <pc:spChg chg="mod">
          <ac:chgData name="Yoel Kortick" userId="167978f5-7f40-4909-85d5-d4149554ad4e" providerId="ADAL" clId="{22F8B047-FA3B-4733-ADAA-D695084BB32D}" dt="2024-01-26T09:32:52.689" v="4269"/>
          <ac:spMkLst>
            <pc:docMk/>
            <pc:sldMk cId="3702912724" sldId="1811"/>
            <ac:spMk id="3" creationId="{4FC18B40-6547-41EC-8A0E-1C8F40E0A42F}"/>
          </ac:spMkLst>
        </pc:spChg>
        <pc:spChg chg="mod">
          <ac:chgData name="Yoel Kortick" userId="167978f5-7f40-4909-85d5-d4149554ad4e" providerId="ADAL" clId="{22F8B047-FA3B-4733-ADAA-D695084BB32D}" dt="2024-01-26T09:45:46.145" v="4676" actId="255"/>
          <ac:spMkLst>
            <pc:docMk/>
            <pc:sldMk cId="3702912724" sldId="1811"/>
            <ac:spMk id="4" creationId="{2490F34D-A7E2-4EA9-8B1A-78371A1F1CD1}"/>
          </ac:spMkLst>
        </pc:spChg>
        <pc:spChg chg="add mod">
          <ac:chgData name="Yoel Kortick" userId="167978f5-7f40-4909-85d5-d4149554ad4e" providerId="ADAL" clId="{22F8B047-FA3B-4733-ADAA-D695084BB32D}" dt="2024-01-26T09:46:30.081" v="4688" actId="14100"/>
          <ac:spMkLst>
            <pc:docMk/>
            <pc:sldMk cId="3702912724" sldId="1811"/>
            <ac:spMk id="8" creationId="{7F49E5CE-9BB5-AEBE-BF78-E72A0D907C97}"/>
          </ac:spMkLst>
        </pc:spChg>
        <pc:picChg chg="add del mod">
          <ac:chgData name="Yoel Kortick" userId="167978f5-7f40-4909-85d5-d4149554ad4e" providerId="ADAL" clId="{22F8B047-FA3B-4733-ADAA-D695084BB32D}" dt="2024-01-26T09:46:16.318" v="4679" actId="478"/>
          <ac:picMkLst>
            <pc:docMk/>
            <pc:sldMk cId="3702912724" sldId="1811"/>
            <ac:picMk id="5" creationId="{AAD891F6-FE90-94D1-4E5B-1B3BAF20D051}"/>
          </ac:picMkLst>
        </pc:picChg>
        <pc:picChg chg="add mod">
          <ac:chgData name="Yoel Kortick" userId="167978f5-7f40-4909-85d5-d4149554ad4e" providerId="ADAL" clId="{22F8B047-FA3B-4733-ADAA-D695084BB32D}" dt="2024-01-26T09:46:41.902" v="4689" actId="208"/>
          <ac:picMkLst>
            <pc:docMk/>
            <pc:sldMk cId="3702912724" sldId="1811"/>
            <ac:picMk id="7" creationId="{FDB1FBB9-F3B4-5B23-043B-E52B799DE14E}"/>
          </ac:picMkLst>
        </pc:picChg>
      </pc:sldChg>
      <pc:sldChg chg="addSp modSp del mod">
        <pc:chgData name="Yoel Kortick" userId="167978f5-7f40-4909-85d5-d4149554ad4e" providerId="ADAL" clId="{22F8B047-FA3B-4733-ADAA-D695084BB32D}" dt="2024-01-26T10:07:25.512" v="5449" actId="2696"/>
        <pc:sldMkLst>
          <pc:docMk/>
          <pc:sldMk cId="1540804300" sldId="1813"/>
        </pc:sldMkLst>
        <pc:spChg chg="mod">
          <ac:chgData name="Yoel Kortick" userId="167978f5-7f40-4909-85d5-d4149554ad4e" providerId="ADAL" clId="{22F8B047-FA3B-4733-ADAA-D695084BB32D}" dt="2024-01-26T09:32:52.689" v="4269"/>
          <ac:spMkLst>
            <pc:docMk/>
            <pc:sldMk cId="1540804300" sldId="1813"/>
            <ac:spMk id="3" creationId="{4FC18B40-6547-41EC-8A0E-1C8F40E0A42F}"/>
          </ac:spMkLst>
        </pc:spChg>
        <pc:spChg chg="mod">
          <ac:chgData name="Yoel Kortick" userId="167978f5-7f40-4909-85d5-d4149554ad4e" providerId="ADAL" clId="{22F8B047-FA3B-4733-ADAA-D695084BB32D}" dt="2024-01-26T09:48:57.338" v="4821" actId="20577"/>
          <ac:spMkLst>
            <pc:docMk/>
            <pc:sldMk cId="1540804300" sldId="1813"/>
            <ac:spMk id="4" creationId="{2490F34D-A7E2-4EA9-8B1A-78371A1F1CD1}"/>
          </ac:spMkLst>
        </pc:spChg>
        <pc:spChg chg="add">
          <ac:chgData name="Yoel Kortick" userId="167978f5-7f40-4909-85d5-d4149554ad4e" providerId="ADAL" clId="{22F8B047-FA3B-4733-ADAA-D695084BB32D}" dt="2024-01-26T09:48:42.426" v="4812" actId="11529"/>
          <ac:spMkLst>
            <pc:docMk/>
            <pc:sldMk cId="1540804300" sldId="1813"/>
            <ac:spMk id="6" creationId="{187B6CCB-E17D-220E-4040-7359CBBF8C77}"/>
          </ac:spMkLst>
        </pc:spChg>
        <pc:spChg chg="add mod">
          <ac:chgData name="Yoel Kortick" userId="167978f5-7f40-4909-85d5-d4149554ad4e" providerId="ADAL" clId="{22F8B047-FA3B-4733-ADAA-D695084BB32D}" dt="2024-01-26T09:49:06.052" v="4826" actId="1035"/>
          <ac:spMkLst>
            <pc:docMk/>
            <pc:sldMk cId="1540804300" sldId="1813"/>
            <ac:spMk id="7" creationId="{FC0BF242-5FE0-A87C-D2A0-408B3DBF6616}"/>
          </ac:spMkLst>
        </pc:spChg>
        <pc:picChg chg="add mod">
          <ac:chgData name="Yoel Kortick" userId="167978f5-7f40-4909-85d5-d4149554ad4e" providerId="ADAL" clId="{22F8B047-FA3B-4733-ADAA-D695084BB32D}" dt="2024-01-26T09:48:35.664" v="4811" actId="208"/>
          <ac:picMkLst>
            <pc:docMk/>
            <pc:sldMk cId="1540804300" sldId="1813"/>
            <ac:picMk id="5" creationId="{124CBA47-9CC7-615F-3AA9-B77D81C841D9}"/>
          </ac:picMkLst>
        </pc:picChg>
      </pc:sldChg>
      <pc:sldChg chg="modSp add mod">
        <pc:chgData name="Yoel Kortick" userId="167978f5-7f40-4909-85d5-d4149554ad4e" providerId="ADAL" clId="{22F8B047-FA3B-4733-ADAA-D695084BB32D}" dt="2024-01-26T10:13:46.699" v="5575" actId="20577"/>
        <pc:sldMkLst>
          <pc:docMk/>
          <pc:sldMk cId="4272886327" sldId="1813"/>
        </pc:sldMkLst>
        <pc:spChg chg="mod">
          <ac:chgData name="Yoel Kortick" userId="167978f5-7f40-4909-85d5-d4149554ad4e" providerId="ADAL" clId="{22F8B047-FA3B-4733-ADAA-D695084BB32D}" dt="2024-01-26T10:11:14.126" v="5461"/>
          <ac:spMkLst>
            <pc:docMk/>
            <pc:sldMk cId="4272886327" sldId="1813"/>
            <ac:spMk id="3" creationId="{4FC18B40-6547-41EC-8A0E-1C8F40E0A42F}"/>
          </ac:spMkLst>
        </pc:spChg>
        <pc:spChg chg="mod">
          <ac:chgData name="Yoel Kortick" userId="167978f5-7f40-4909-85d5-d4149554ad4e" providerId="ADAL" clId="{22F8B047-FA3B-4733-ADAA-D695084BB32D}" dt="2024-01-26T10:13:46.699" v="5575" actId="20577"/>
          <ac:spMkLst>
            <pc:docMk/>
            <pc:sldMk cId="4272886327" sldId="1813"/>
            <ac:spMk id="4" creationId="{2490F34D-A7E2-4EA9-8B1A-78371A1F1CD1}"/>
          </ac:spMkLst>
        </pc:spChg>
      </pc:sldChg>
      <pc:sldChg chg="modSp del">
        <pc:chgData name="Yoel Kortick" userId="167978f5-7f40-4909-85d5-d4149554ad4e" providerId="ADAL" clId="{22F8B047-FA3B-4733-ADAA-D695084BB32D}" dt="2024-01-26T09:55:50.703" v="5085" actId="47"/>
        <pc:sldMkLst>
          <pc:docMk/>
          <pc:sldMk cId="2979837849" sldId="1814"/>
        </pc:sldMkLst>
        <pc:spChg chg="mod">
          <ac:chgData name="Yoel Kortick" userId="167978f5-7f40-4909-85d5-d4149554ad4e" providerId="ADAL" clId="{22F8B047-FA3B-4733-ADAA-D695084BB32D}" dt="2024-01-26T09:32:52.689" v="4269"/>
          <ac:spMkLst>
            <pc:docMk/>
            <pc:sldMk cId="2979837849" sldId="1814"/>
            <ac:spMk id="3" creationId="{4FC18B40-6547-41EC-8A0E-1C8F40E0A42F}"/>
          </ac:spMkLst>
        </pc:spChg>
      </pc:sldChg>
      <pc:sldChg chg="modSp del">
        <pc:chgData name="Yoel Kortick" userId="167978f5-7f40-4909-85d5-d4149554ad4e" providerId="ADAL" clId="{22F8B047-FA3B-4733-ADAA-D695084BB32D}" dt="2024-01-26T09:55:51.426" v="5086" actId="47"/>
        <pc:sldMkLst>
          <pc:docMk/>
          <pc:sldMk cId="147466626" sldId="1815"/>
        </pc:sldMkLst>
        <pc:spChg chg="mod">
          <ac:chgData name="Yoel Kortick" userId="167978f5-7f40-4909-85d5-d4149554ad4e" providerId="ADAL" clId="{22F8B047-FA3B-4733-ADAA-D695084BB32D}" dt="2024-01-26T09:32:52.689" v="4269"/>
          <ac:spMkLst>
            <pc:docMk/>
            <pc:sldMk cId="147466626" sldId="1815"/>
            <ac:spMk id="3" creationId="{4FC18B40-6547-41EC-8A0E-1C8F40E0A42F}"/>
          </ac:spMkLst>
        </pc:spChg>
        <pc:spChg chg="mod">
          <ac:chgData name="Yoel Kortick" userId="167978f5-7f40-4909-85d5-d4149554ad4e" providerId="ADAL" clId="{22F8B047-FA3B-4733-ADAA-D695084BB32D}" dt="2024-01-25T13:05:43.693" v="2551"/>
          <ac:spMkLst>
            <pc:docMk/>
            <pc:sldMk cId="147466626" sldId="1815"/>
            <ac:spMk id="12" creationId="{1ED9A28F-644A-7D3A-04E6-A015A2819FFD}"/>
          </ac:spMkLst>
        </pc:spChg>
      </pc:sldChg>
      <pc:sldChg chg="addSp delSp modSp mod">
        <pc:chgData name="Yoel Kortick" userId="167978f5-7f40-4909-85d5-d4149554ad4e" providerId="ADAL" clId="{22F8B047-FA3B-4733-ADAA-D695084BB32D}" dt="2024-01-26T11:17:37.619" v="7160" actId="20577"/>
        <pc:sldMkLst>
          <pc:docMk/>
          <pc:sldMk cId="1247320376" sldId="1816"/>
        </pc:sldMkLst>
        <pc:spChg chg="mod">
          <ac:chgData name="Yoel Kortick" userId="167978f5-7f40-4909-85d5-d4149554ad4e" providerId="ADAL" clId="{22F8B047-FA3B-4733-ADAA-D695084BB32D}" dt="2024-01-26T09:32:52.689" v="4269"/>
          <ac:spMkLst>
            <pc:docMk/>
            <pc:sldMk cId="1247320376" sldId="1816"/>
            <ac:spMk id="3" creationId="{4FC18B40-6547-41EC-8A0E-1C8F40E0A42F}"/>
          </ac:spMkLst>
        </pc:spChg>
        <pc:spChg chg="mod">
          <ac:chgData name="Yoel Kortick" userId="167978f5-7f40-4909-85d5-d4149554ad4e" providerId="ADAL" clId="{22F8B047-FA3B-4733-ADAA-D695084BB32D}" dt="2024-01-26T11:17:37.619" v="7160" actId="20577"/>
          <ac:spMkLst>
            <pc:docMk/>
            <pc:sldMk cId="1247320376" sldId="1816"/>
            <ac:spMk id="4" creationId="{2490F34D-A7E2-4EA9-8B1A-78371A1F1CD1}"/>
          </ac:spMkLst>
        </pc:spChg>
        <pc:spChg chg="del">
          <ac:chgData name="Yoel Kortick" userId="167978f5-7f40-4909-85d5-d4149554ad4e" providerId="ADAL" clId="{22F8B047-FA3B-4733-ADAA-D695084BB32D}" dt="2024-01-26T10:02:23.465" v="5209" actId="478"/>
          <ac:spMkLst>
            <pc:docMk/>
            <pc:sldMk cId="1247320376" sldId="1816"/>
            <ac:spMk id="6" creationId="{2E0CDD08-8BCE-4850-ADE2-B54228A20251}"/>
          </ac:spMkLst>
        </pc:spChg>
        <pc:spChg chg="add">
          <ac:chgData name="Yoel Kortick" userId="167978f5-7f40-4909-85d5-d4149554ad4e" providerId="ADAL" clId="{22F8B047-FA3B-4733-ADAA-D695084BB32D}" dt="2024-01-26T10:02:54.163" v="5266" actId="11529"/>
          <ac:spMkLst>
            <pc:docMk/>
            <pc:sldMk cId="1247320376" sldId="1816"/>
            <ac:spMk id="8" creationId="{1BC68258-4A0F-1C7E-6DD6-0ACAA810B4B2}"/>
          </ac:spMkLst>
        </pc:spChg>
        <pc:picChg chg="add mod ord">
          <ac:chgData name="Yoel Kortick" userId="167978f5-7f40-4909-85d5-d4149554ad4e" providerId="ADAL" clId="{22F8B047-FA3B-4733-ADAA-D695084BB32D}" dt="2024-01-26T10:02:46.292" v="5265" actId="167"/>
          <ac:picMkLst>
            <pc:docMk/>
            <pc:sldMk cId="1247320376" sldId="1816"/>
            <ac:picMk id="5" creationId="{4989DC60-8022-3D54-3206-51F15D20A010}"/>
          </ac:picMkLst>
        </pc:picChg>
        <pc:picChg chg="del">
          <ac:chgData name="Yoel Kortick" userId="167978f5-7f40-4909-85d5-d4149554ad4e" providerId="ADAL" clId="{22F8B047-FA3B-4733-ADAA-D695084BB32D}" dt="2024-01-26T10:02:23.465" v="5209" actId="478"/>
          <ac:picMkLst>
            <pc:docMk/>
            <pc:sldMk cId="1247320376" sldId="1816"/>
            <ac:picMk id="7" creationId="{6887AD44-8A06-D11D-32BF-B44D41C64B43}"/>
          </ac:picMkLst>
        </pc:picChg>
        <pc:picChg chg="del">
          <ac:chgData name="Yoel Kortick" userId="167978f5-7f40-4909-85d5-d4149554ad4e" providerId="ADAL" clId="{22F8B047-FA3B-4733-ADAA-D695084BB32D}" dt="2024-01-26T10:02:23.465" v="5209" actId="478"/>
          <ac:picMkLst>
            <pc:docMk/>
            <pc:sldMk cId="1247320376" sldId="1816"/>
            <ac:picMk id="9" creationId="{D2BE5E92-A633-E45A-D370-6430242DEF0A}"/>
          </ac:picMkLst>
        </pc:picChg>
      </pc:sldChg>
      <pc:sldChg chg="addSp delSp modSp mod">
        <pc:chgData name="Yoel Kortick" userId="167978f5-7f40-4909-85d5-d4149554ad4e" providerId="ADAL" clId="{22F8B047-FA3B-4733-ADAA-D695084BB32D}" dt="2024-01-26T10:10:50.181" v="5454" actId="6549"/>
        <pc:sldMkLst>
          <pc:docMk/>
          <pc:sldMk cId="633710577" sldId="1817"/>
        </pc:sldMkLst>
        <pc:spChg chg="mod">
          <ac:chgData name="Yoel Kortick" userId="167978f5-7f40-4909-85d5-d4149554ad4e" providerId="ADAL" clId="{22F8B047-FA3B-4733-ADAA-D695084BB32D}" dt="2024-01-26T09:32:52.689" v="4269"/>
          <ac:spMkLst>
            <pc:docMk/>
            <pc:sldMk cId="633710577" sldId="1817"/>
            <ac:spMk id="3" creationId="{4FC18B40-6547-41EC-8A0E-1C8F40E0A42F}"/>
          </ac:spMkLst>
        </pc:spChg>
        <pc:spChg chg="mod">
          <ac:chgData name="Yoel Kortick" userId="167978f5-7f40-4909-85d5-d4149554ad4e" providerId="ADAL" clId="{22F8B047-FA3B-4733-ADAA-D695084BB32D}" dt="2024-01-26T10:10:50.181" v="5454" actId="6549"/>
          <ac:spMkLst>
            <pc:docMk/>
            <pc:sldMk cId="633710577" sldId="1817"/>
            <ac:spMk id="4" creationId="{2490F34D-A7E2-4EA9-8B1A-78371A1F1CD1}"/>
          </ac:spMkLst>
        </pc:spChg>
        <pc:spChg chg="mod">
          <ac:chgData name="Yoel Kortick" userId="167978f5-7f40-4909-85d5-d4149554ad4e" providerId="ADAL" clId="{22F8B047-FA3B-4733-ADAA-D695084BB32D}" dt="2024-01-26T10:06:13.177" v="5444" actId="14100"/>
          <ac:spMkLst>
            <pc:docMk/>
            <pc:sldMk cId="633710577" sldId="1817"/>
            <ac:spMk id="6" creationId="{756DB6F7-D0F7-4521-8D02-55986783F875}"/>
          </ac:spMkLst>
        </pc:spChg>
        <pc:spChg chg="mod">
          <ac:chgData name="Yoel Kortick" userId="167978f5-7f40-4909-85d5-d4149554ad4e" providerId="ADAL" clId="{22F8B047-FA3B-4733-ADAA-D695084BB32D}" dt="2024-01-26T10:06:00.634" v="5437" actId="14100"/>
          <ac:spMkLst>
            <pc:docMk/>
            <pc:sldMk cId="633710577" sldId="1817"/>
            <ac:spMk id="7" creationId="{5BD91AFB-C896-A473-63A0-96926152A316}"/>
          </ac:spMkLst>
        </pc:spChg>
        <pc:picChg chg="add mod ord">
          <ac:chgData name="Yoel Kortick" userId="167978f5-7f40-4909-85d5-d4149554ad4e" providerId="ADAL" clId="{22F8B047-FA3B-4733-ADAA-D695084BB32D}" dt="2024-01-26T10:07:50.013" v="5452" actId="208"/>
          <ac:picMkLst>
            <pc:docMk/>
            <pc:sldMk cId="633710577" sldId="1817"/>
            <ac:picMk id="5" creationId="{48A7D71D-BDE7-B5C9-5317-433AD0B92188}"/>
          </ac:picMkLst>
        </pc:picChg>
        <pc:picChg chg="del">
          <ac:chgData name="Yoel Kortick" userId="167978f5-7f40-4909-85d5-d4149554ad4e" providerId="ADAL" clId="{22F8B047-FA3B-4733-ADAA-D695084BB32D}" dt="2024-01-26T10:04:55.345" v="5373" actId="478"/>
          <ac:picMkLst>
            <pc:docMk/>
            <pc:sldMk cId="633710577" sldId="1817"/>
            <ac:picMk id="8" creationId="{8ED8EE2A-27DB-A543-70F2-B940200B854E}"/>
          </ac:picMkLst>
        </pc:picChg>
      </pc:sldChg>
      <pc:sldChg chg="addSp delSp modSp mod">
        <pc:chgData name="Yoel Kortick" userId="167978f5-7f40-4909-85d5-d4149554ad4e" providerId="ADAL" clId="{22F8B047-FA3B-4733-ADAA-D695084BB32D}" dt="2024-01-26T09:04:58.007" v="3084" actId="1036"/>
        <pc:sldMkLst>
          <pc:docMk/>
          <pc:sldMk cId="2383830340" sldId="1818"/>
        </pc:sldMkLst>
        <pc:spChg chg="mod">
          <ac:chgData name="Yoel Kortick" userId="167978f5-7f40-4909-85d5-d4149554ad4e" providerId="ADAL" clId="{22F8B047-FA3B-4733-ADAA-D695084BB32D}" dt="2024-01-26T08:58:38.655" v="2751"/>
          <ac:spMkLst>
            <pc:docMk/>
            <pc:sldMk cId="2383830340" sldId="1818"/>
            <ac:spMk id="3" creationId="{4FC18B40-6547-41EC-8A0E-1C8F40E0A42F}"/>
          </ac:spMkLst>
        </pc:spChg>
        <pc:spChg chg="mod">
          <ac:chgData name="Yoel Kortick" userId="167978f5-7f40-4909-85d5-d4149554ad4e" providerId="ADAL" clId="{22F8B047-FA3B-4733-ADAA-D695084BB32D}" dt="2024-01-26T09:03:08.386" v="3030"/>
          <ac:spMkLst>
            <pc:docMk/>
            <pc:sldMk cId="2383830340" sldId="1818"/>
            <ac:spMk id="4" creationId="{2490F34D-A7E2-4EA9-8B1A-78371A1F1CD1}"/>
          </ac:spMkLst>
        </pc:spChg>
        <pc:spChg chg="mod">
          <ac:chgData name="Yoel Kortick" userId="167978f5-7f40-4909-85d5-d4149554ad4e" providerId="ADAL" clId="{22F8B047-FA3B-4733-ADAA-D695084BB32D}" dt="2024-01-26T09:04:42.014" v="3079" actId="14100"/>
          <ac:spMkLst>
            <pc:docMk/>
            <pc:sldMk cId="2383830340" sldId="1818"/>
            <ac:spMk id="6" creationId="{40EC6E6B-5F3D-4C63-A5DA-88BF23CA2A71}"/>
          </ac:spMkLst>
        </pc:spChg>
        <pc:spChg chg="mod">
          <ac:chgData name="Yoel Kortick" userId="167978f5-7f40-4909-85d5-d4149554ad4e" providerId="ADAL" clId="{22F8B047-FA3B-4733-ADAA-D695084BB32D}" dt="2024-01-26T09:04:58.007" v="3084" actId="1036"/>
          <ac:spMkLst>
            <pc:docMk/>
            <pc:sldMk cId="2383830340" sldId="1818"/>
            <ac:spMk id="7" creationId="{2924AE36-2939-4BAE-A085-871D6BC2D4F4}"/>
          </ac:spMkLst>
        </pc:spChg>
        <pc:spChg chg="del">
          <ac:chgData name="Yoel Kortick" userId="167978f5-7f40-4909-85d5-d4149554ad4e" providerId="ADAL" clId="{22F8B047-FA3B-4733-ADAA-D695084BB32D}" dt="2024-01-26T09:02:32.476" v="3012" actId="478"/>
          <ac:spMkLst>
            <pc:docMk/>
            <pc:sldMk cId="2383830340" sldId="1818"/>
            <ac:spMk id="9" creationId="{2B688B14-DE8A-48F1-84A8-3EFA29684A9E}"/>
          </ac:spMkLst>
        </pc:spChg>
        <pc:picChg chg="add mod ord">
          <ac:chgData name="Yoel Kortick" userId="167978f5-7f40-4909-85d5-d4149554ad4e" providerId="ADAL" clId="{22F8B047-FA3B-4733-ADAA-D695084BB32D}" dt="2024-01-26T09:04:48.861" v="3080" actId="167"/>
          <ac:picMkLst>
            <pc:docMk/>
            <pc:sldMk cId="2383830340" sldId="1818"/>
            <ac:picMk id="5" creationId="{45EAEA56-B5AD-71D6-1EE0-4C065B30C562}"/>
          </ac:picMkLst>
        </pc:picChg>
        <pc:picChg chg="del">
          <ac:chgData name="Yoel Kortick" userId="167978f5-7f40-4909-85d5-d4149554ad4e" providerId="ADAL" clId="{22F8B047-FA3B-4733-ADAA-D695084BB32D}" dt="2024-01-26T09:02:27.824" v="3010" actId="478"/>
          <ac:picMkLst>
            <pc:docMk/>
            <pc:sldMk cId="2383830340" sldId="1818"/>
            <ac:picMk id="10" creationId="{B932D558-EFA3-4AAA-97A1-91BC89C271F8}"/>
          </ac:picMkLst>
        </pc:picChg>
        <pc:cxnChg chg="del">
          <ac:chgData name="Yoel Kortick" userId="167978f5-7f40-4909-85d5-d4149554ad4e" providerId="ADAL" clId="{22F8B047-FA3B-4733-ADAA-D695084BB32D}" dt="2024-01-26T09:02:33.925" v="3014" actId="478"/>
          <ac:cxnSpMkLst>
            <pc:docMk/>
            <pc:sldMk cId="2383830340" sldId="1818"/>
            <ac:cxnSpMk id="11" creationId="{EB7FFC74-2780-498D-AC83-7A3B2BD31F7E}"/>
          </ac:cxnSpMkLst>
        </pc:cxnChg>
        <pc:cxnChg chg="del">
          <ac:chgData name="Yoel Kortick" userId="167978f5-7f40-4909-85d5-d4149554ad4e" providerId="ADAL" clId="{22F8B047-FA3B-4733-ADAA-D695084BB32D}" dt="2024-01-26T09:02:33.342" v="3013" actId="478"/>
          <ac:cxnSpMkLst>
            <pc:docMk/>
            <pc:sldMk cId="2383830340" sldId="1818"/>
            <ac:cxnSpMk id="13" creationId="{DEB02F2A-3778-4027-BB16-BDDFEBE64204}"/>
          </ac:cxnSpMkLst>
        </pc:cxnChg>
        <pc:cxnChg chg="del">
          <ac:chgData name="Yoel Kortick" userId="167978f5-7f40-4909-85d5-d4149554ad4e" providerId="ADAL" clId="{22F8B047-FA3B-4733-ADAA-D695084BB32D}" dt="2024-01-26T09:02:30.848" v="3011" actId="478"/>
          <ac:cxnSpMkLst>
            <pc:docMk/>
            <pc:sldMk cId="2383830340" sldId="1818"/>
            <ac:cxnSpMk id="19" creationId="{B27B1CE1-0203-40C3-816E-442A212D9AD6}"/>
          </ac:cxnSpMkLst>
        </pc:cxnChg>
      </pc:sldChg>
      <pc:sldChg chg="addSp delSp modSp mod">
        <pc:chgData name="Yoel Kortick" userId="167978f5-7f40-4909-85d5-d4149554ad4e" providerId="ADAL" clId="{22F8B047-FA3B-4733-ADAA-D695084BB32D}" dt="2024-01-26T09:14:19.288" v="3339" actId="11529"/>
        <pc:sldMkLst>
          <pc:docMk/>
          <pc:sldMk cId="903591681" sldId="1819"/>
        </pc:sldMkLst>
        <pc:spChg chg="del">
          <ac:chgData name="Yoel Kortick" userId="167978f5-7f40-4909-85d5-d4149554ad4e" providerId="ADAL" clId="{22F8B047-FA3B-4733-ADAA-D695084BB32D}" dt="2024-01-26T09:13:05.644" v="3323" actId="478"/>
          <ac:spMkLst>
            <pc:docMk/>
            <pc:sldMk cId="903591681" sldId="1819"/>
            <ac:spMk id="2" creationId="{29E475A2-4A95-4303-9D93-540C7D188F43}"/>
          </ac:spMkLst>
        </pc:spChg>
        <pc:spChg chg="mod">
          <ac:chgData name="Yoel Kortick" userId="167978f5-7f40-4909-85d5-d4149554ad4e" providerId="ADAL" clId="{22F8B047-FA3B-4733-ADAA-D695084BB32D}" dt="2024-01-26T08:58:38.655" v="2751"/>
          <ac:spMkLst>
            <pc:docMk/>
            <pc:sldMk cId="903591681" sldId="1819"/>
            <ac:spMk id="3" creationId="{4FC18B40-6547-41EC-8A0E-1C8F40E0A42F}"/>
          </ac:spMkLst>
        </pc:spChg>
        <pc:spChg chg="mod">
          <ac:chgData name="Yoel Kortick" userId="167978f5-7f40-4909-85d5-d4149554ad4e" providerId="ADAL" clId="{22F8B047-FA3B-4733-ADAA-D695084BB32D}" dt="2024-01-26T09:13:18.823" v="3334" actId="14100"/>
          <ac:spMkLst>
            <pc:docMk/>
            <pc:sldMk cId="903591681" sldId="1819"/>
            <ac:spMk id="4" creationId="{2490F34D-A7E2-4EA9-8B1A-78371A1F1CD1}"/>
          </ac:spMkLst>
        </pc:spChg>
        <pc:spChg chg="del mod">
          <ac:chgData name="Yoel Kortick" userId="167978f5-7f40-4909-85d5-d4149554ad4e" providerId="ADAL" clId="{22F8B047-FA3B-4733-ADAA-D695084BB32D}" dt="2024-01-26T09:13:05.644" v="3323" actId="478"/>
          <ac:spMkLst>
            <pc:docMk/>
            <pc:sldMk cId="903591681" sldId="1819"/>
            <ac:spMk id="5" creationId="{1E57424E-B606-4304-E6A0-8AAAA1AADFE4}"/>
          </ac:spMkLst>
        </pc:spChg>
        <pc:spChg chg="del mod">
          <ac:chgData name="Yoel Kortick" userId="167978f5-7f40-4909-85d5-d4149554ad4e" providerId="ADAL" clId="{22F8B047-FA3B-4733-ADAA-D695084BB32D}" dt="2024-01-26T09:13:05.644" v="3323" actId="478"/>
          <ac:spMkLst>
            <pc:docMk/>
            <pc:sldMk cId="903591681" sldId="1819"/>
            <ac:spMk id="8" creationId="{6A12B8FB-284D-AD09-2394-DAECAF7F12D1}"/>
          </ac:spMkLst>
        </pc:spChg>
        <pc:spChg chg="add">
          <ac:chgData name="Yoel Kortick" userId="167978f5-7f40-4909-85d5-d4149554ad4e" providerId="ADAL" clId="{22F8B047-FA3B-4733-ADAA-D695084BB32D}" dt="2024-01-26T09:14:19.288" v="3339" actId="11529"/>
          <ac:spMkLst>
            <pc:docMk/>
            <pc:sldMk cId="903591681" sldId="1819"/>
            <ac:spMk id="14" creationId="{57E86907-729A-646E-3DEC-4DD54E63C2B5}"/>
          </ac:spMkLst>
        </pc:spChg>
        <pc:picChg chg="del">
          <ac:chgData name="Yoel Kortick" userId="167978f5-7f40-4909-85d5-d4149554ad4e" providerId="ADAL" clId="{22F8B047-FA3B-4733-ADAA-D695084BB32D}" dt="2024-01-26T09:13:05.644" v="3323" actId="478"/>
          <ac:picMkLst>
            <pc:docMk/>
            <pc:sldMk cId="903591681" sldId="1819"/>
            <ac:picMk id="7" creationId="{211792D8-B9C1-7BCE-6068-B351B83D6767}"/>
          </ac:picMkLst>
        </pc:picChg>
        <pc:picChg chg="add mod">
          <ac:chgData name="Yoel Kortick" userId="167978f5-7f40-4909-85d5-d4149554ad4e" providerId="ADAL" clId="{22F8B047-FA3B-4733-ADAA-D695084BB32D}" dt="2024-01-26T09:14:09.553" v="3338" actId="208"/>
          <ac:picMkLst>
            <pc:docMk/>
            <pc:sldMk cId="903591681" sldId="1819"/>
            <ac:picMk id="13" creationId="{B7E0401A-A7E6-AF4F-6825-A32B5F0154E6}"/>
          </ac:picMkLst>
        </pc:picChg>
        <pc:cxnChg chg="del">
          <ac:chgData name="Yoel Kortick" userId="167978f5-7f40-4909-85d5-d4149554ad4e" providerId="ADAL" clId="{22F8B047-FA3B-4733-ADAA-D695084BB32D}" dt="2024-01-26T09:13:05.644" v="3323" actId="478"/>
          <ac:cxnSpMkLst>
            <pc:docMk/>
            <pc:sldMk cId="903591681" sldId="1819"/>
            <ac:cxnSpMk id="6" creationId="{48E46E23-E6E2-32BB-C153-8B7B38D7FA7C}"/>
          </ac:cxnSpMkLst>
        </pc:cxnChg>
        <pc:cxnChg chg="del">
          <ac:chgData name="Yoel Kortick" userId="167978f5-7f40-4909-85d5-d4149554ad4e" providerId="ADAL" clId="{22F8B047-FA3B-4733-ADAA-D695084BB32D}" dt="2024-01-26T09:13:05.644" v="3323" actId="478"/>
          <ac:cxnSpMkLst>
            <pc:docMk/>
            <pc:sldMk cId="903591681" sldId="1819"/>
            <ac:cxnSpMk id="9" creationId="{DDA38B6E-5E0E-B01B-6602-6794C5353823}"/>
          </ac:cxnSpMkLst>
        </pc:cxnChg>
        <pc:cxnChg chg="del">
          <ac:chgData name="Yoel Kortick" userId="167978f5-7f40-4909-85d5-d4149554ad4e" providerId="ADAL" clId="{22F8B047-FA3B-4733-ADAA-D695084BB32D}" dt="2024-01-26T09:13:05.644" v="3323" actId="478"/>
          <ac:cxnSpMkLst>
            <pc:docMk/>
            <pc:sldMk cId="903591681" sldId="1819"/>
            <ac:cxnSpMk id="10" creationId="{6422D452-ABE8-991F-6C43-A890858A2192}"/>
          </ac:cxnSpMkLst>
        </pc:cxnChg>
        <pc:cxnChg chg="del">
          <ac:chgData name="Yoel Kortick" userId="167978f5-7f40-4909-85d5-d4149554ad4e" providerId="ADAL" clId="{22F8B047-FA3B-4733-ADAA-D695084BB32D}" dt="2024-01-26T09:13:05.644" v="3323" actId="478"/>
          <ac:cxnSpMkLst>
            <pc:docMk/>
            <pc:sldMk cId="903591681" sldId="1819"/>
            <ac:cxnSpMk id="11" creationId="{C844EE87-914F-047F-C2EC-569913EC6BF7}"/>
          </ac:cxnSpMkLst>
        </pc:cxnChg>
      </pc:sldChg>
      <pc:sldChg chg="addSp delSp modSp mod">
        <pc:chgData name="Yoel Kortick" userId="167978f5-7f40-4909-85d5-d4149554ad4e" providerId="ADAL" clId="{22F8B047-FA3B-4733-ADAA-D695084BB32D}" dt="2024-01-26T09:34:08.265" v="4425" actId="14100"/>
        <pc:sldMkLst>
          <pc:docMk/>
          <pc:sldMk cId="1591402680" sldId="1820"/>
        </pc:sldMkLst>
        <pc:spChg chg="mod">
          <ac:chgData name="Yoel Kortick" userId="167978f5-7f40-4909-85d5-d4149554ad4e" providerId="ADAL" clId="{22F8B047-FA3B-4733-ADAA-D695084BB32D}" dt="2024-01-26T08:58:38.655" v="2751"/>
          <ac:spMkLst>
            <pc:docMk/>
            <pc:sldMk cId="1591402680" sldId="1820"/>
            <ac:spMk id="3" creationId="{4FC18B40-6547-41EC-8A0E-1C8F40E0A42F}"/>
          </ac:spMkLst>
        </pc:spChg>
        <pc:spChg chg="mod">
          <ac:chgData name="Yoel Kortick" userId="167978f5-7f40-4909-85d5-d4149554ad4e" providerId="ADAL" clId="{22F8B047-FA3B-4733-ADAA-D695084BB32D}" dt="2024-01-26T09:34:08.265" v="4425" actId="14100"/>
          <ac:spMkLst>
            <pc:docMk/>
            <pc:sldMk cId="1591402680" sldId="1820"/>
            <ac:spMk id="4" creationId="{2490F34D-A7E2-4EA9-8B1A-78371A1F1CD1}"/>
          </ac:spMkLst>
        </pc:spChg>
        <pc:picChg chg="add mod">
          <ac:chgData name="Yoel Kortick" userId="167978f5-7f40-4909-85d5-d4149554ad4e" providerId="ADAL" clId="{22F8B047-FA3B-4733-ADAA-D695084BB32D}" dt="2024-01-26T09:32:15.771" v="4267" actId="208"/>
          <ac:picMkLst>
            <pc:docMk/>
            <pc:sldMk cId="1591402680" sldId="1820"/>
            <ac:picMk id="5" creationId="{5A1C99B7-E8FF-6A2C-4A77-86F4D68E6BE1}"/>
          </ac:picMkLst>
        </pc:picChg>
        <pc:picChg chg="del">
          <ac:chgData name="Yoel Kortick" userId="167978f5-7f40-4909-85d5-d4149554ad4e" providerId="ADAL" clId="{22F8B047-FA3B-4733-ADAA-D695084BB32D}" dt="2024-01-26T09:32:12.194" v="4265" actId="478"/>
          <ac:picMkLst>
            <pc:docMk/>
            <pc:sldMk cId="1591402680" sldId="1820"/>
            <ac:picMk id="10" creationId="{FB827A39-4F0D-DC27-62A4-4EB4D9ED8C5C}"/>
          </ac:picMkLst>
        </pc:picChg>
        <pc:picChg chg="del">
          <ac:chgData name="Yoel Kortick" userId="167978f5-7f40-4909-85d5-d4149554ad4e" providerId="ADAL" clId="{22F8B047-FA3B-4733-ADAA-D695084BB32D}" dt="2024-01-26T09:32:12.194" v="4265" actId="478"/>
          <ac:picMkLst>
            <pc:docMk/>
            <pc:sldMk cId="1591402680" sldId="1820"/>
            <ac:picMk id="13" creationId="{9941571B-FC79-8488-3A76-38F6EA02C796}"/>
          </ac:picMkLst>
        </pc:picChg>
      </pc:sldChg>
      <pc:sldChg chg="addSp modSp mod">
        <pc:chgData name="Yoel Kortick" userId="167978f5-7f40-4909-85d5-d4149554ad4e" providerId="ADAL" clId="{22F8B047-FA3B-4733-ADAA-D695084BB32D}" dt="2024-01-26T09:41:00.829" v="4611" actId="11529"/>
        <pc:sldMkLst>
          <pc:docMk/>
          <pc:sldMk cId="682461583" sldId="1821"/>
        </pc:sldMkLst>
        <pc:spChg chg="mod">
          <ac:chgData name="Yoel Kortick" userId="167978f5-7f40-4909-85d5-d4149554ad4e" providerId="ADAL" clId="{22F8B047-FA3B-4733-ADAA-D695084BB32D}" dt="2024-01-26T09:32:52.689" v="4269"/>
          <ac:spMkLst>
            <pc:docMk/>
            <pc:sldMk cId="682461583" sldId="1821"/>
            <ac:spMk id="3" creationId="{4FC18B40-6547-41EC-8A0E-1C8F40E0A42F}"/>
          </ac:spMkLst>
        </pc:spChg>
        <pc:spChg chg="mod">
          <ac:chgData name="Yoel Kortick" userId="167978f5-7f40-4909-85d5-d4149554ad4e" providerId="ADAL" clId="{22F8B047-FA3B-4733-ADAA-D695084BB32D}" dt="2024-01-26T09:39:33.361" v="4546" actId="14100"/>
          <ac:spMkLst>
            <pc:docMk/>
            <pc:sldMk cId="682461583" sldId="1821"/>
            <ac:spMk id="4" creationId="{2490F34D-A7E2-4EA9-8B1A-78371A1F1CD1}"/>
          </ac:spMkLst>
        </pc:spChg>
        <pc:spChg chg="add mod">
          <ac:chgData name="Yoel Kortick" userId="167978f5-7f40-4909-85d5-d4149554ad4e" providerId="ADAL" clId="{22F8B047-FA3B-4733-ADAA-D695084BB32D}" dt="2024-01-26T09:40:10.333" v="4556" actId="14100"/>
          <ac:spMkLst>
            <pc:docMk/>
            <pc:sldMk cId="682461583" sldId="1821"/>
            <ac:spMk id="6" creationId="{66B16C4F-9B48-1EBC-6AA4-9AEBE1531689}"/>
          </ac:spMkLst>
        </pc:spChg>
        <pc:spChg chg="add mod">
          <ac:chgData name="Yoel Kortick" userId="167978f5-7f40-4909-85d5-d4149554ad4e" providerId="ADAL" clId="{22F8B047-FA3B-4733-ADAA-D695084BB32D}" dt="2024-01-26T09:40:54.519" v="4610" actId="1076"/>
          <ac:spMkLst>
            <pc:docMk/>
            <pc:sldMk cId="682461583" sldId="1821"/>
            <ac:spMk id="7" creationId="{4ECA7537-B62A-770E-55E5-0AA59FAC66E6}"/>
          </ac:spMkLst>
        </pc:spChg>
        <pc:picChg chg="add mod">
          <ac:chgData name="Yoel Kortick" userId="167978f5-7f40-4909-85d5-d4149554ad4e" providerId="ADAL" clId="{22F8B047-FA3B-4733-ADAA-D695084BB32D}" dt="2024-01-26T09:39:39.522" v="4549" actId="208"/>
          <ac:picMkLst>
            <pc:docMk/>
            <pc:sldMk cId="682461583" sldId="1821"/>
            <ac:picMk id="5" creationId="{6820A2B8-4AB0-8DB4-605A-34BEA7952644}"/>
          </ac:picMkLst>
        </pc:picChg>
        <pc:cxnChg chg="add">
          <ac:chgData name="Yoel Kortick" userId="167978f5-7f40-4909-85d5-d4149554ad4e" providerId="ADAL" clId="{22F8B047-FA3B-4733-ADAA-D695084BB32D}" dt="2024-01-26T09:41:00.829" v="4611" actId="11529"/>
          <ac:cxnSpMkLst>
            <pc:docMk/>
            <pc:sldMk cId="682461583" sldId="1821"/>
            <ac:cxnSpMk id="9" creationId="{A2D3FAE2-7658-5E62-3ACD-28E0CA774DE5}"/>
          </ac:cxnSpMkLst>
        </pc:cxnChg>
      </pc:sldChg>
      <pc:sldChg chg="modSp del">
        <pc:chgData name="Yoel Kortick" userId="167978f5-7f40-4909-85d5-d4149554ad4e" providerId="ADAL" clId="{22F8B047-FA3B-4733-ADAA-D695084BB32D}" dt="2024-01-26T09:45:27.745" v="4612" actId="47"/>
        <pc:sldMkLst>
          <pc:docMk/>
          <pc:sldMk cId="183439777" sldId="1822"/>
        </pc:sldMkLst>
        <pc:spChg chg="mod">
          <ac:chgData name="Yoel Kortick" userId="167978f5-7f40-4909-85d5-d4149554ad4e" providerId="ADAL" clId="{22F8B047-FA3B-4733-ADAA-D695084BB32D}" dt="2024-01-26T09:32:52.689" v="4269"/>
          <ac:spMkLst>
            <pc:docMk/>
            <pc:sldMk cId="183439777" sldId="1822"/>
            <ac:spMk id="3" creationId="{4FC18B40-6547-41EC-8A0E-1C8F40E0A42F}"/>
          </ac:spMkLst>
        </pc:spChg>
        <pc:spChg chg="mod">
          <ac:chgData name="Yoel Kortick" userId="167978f5-7f40-4909-85d5-d4149554ad4e" providerId="ADAL" clId="{22F8B047-FA3B-4733-ADAA-D695084BB32D}" dt="2024-01-25T13:05:43.693" v="2551"/>
          <ac:spMkLst>
            <pc:docMk/>
            <pc:sldMk cId="183439777" sldId="1822"/>
            <ac:spMk id="12" creationId="{E8E43AC9-5C96-4798-B751-EDB6EC40D17B}"/>
          </ac:spMkLst>
        </pc:spChg>
      </pc:sldChg>
      <pc:sldChg chg="modSp del">
        <pc:chgData name="Yoel Kortick" userId="167978f5-7f40-4909-85d5-d4149554ad4e" providerId="ADAL" clId="{22F8B047-FA3B-4733-ADAA-D695084BB32D}" dt="2024-01-26T09:47:51.370" v="4690" actId="47"/>
        <pc:sldMkLst>
          <pc:docMk/>
          <pc:sldMk cId="3609078475" sldId="1823"/>
        </pc:sldMkLst>
        <pc:spChg chg="mod">
          <ac:chgData name="Yoel Kortick" userId="167978f5-7f40-4909-85d5-d4149554ad4e" providerId="ADAL" clId="{22F8B047-FA3B-4733-ADAA-D695084BB32D}" dt="2024-01-26T09:32:52.689" v="4269"/>
          <ac:spMkLst>
            <pc:docMk/>
            <pc:sldMk cId="3609078475" sldId="1823"/>
            <ac:spMk id="3" creationId="{4FC18B40-6547-41EC-8A0E-1C8F40E0A42F}"/>
          </ac:spMkLst>
        </pc:spChg>
      </pc:sldChg>
      <pc:sldChg chg="addSp delSp modSp mod">
        <pc:chgData name="Yoel Kortick" userId="167978f5-7f40-4909-85d5-d4149554ad4e" providerId="ADAL" clId="{22F8B047-FA3B-4733-ADAA-D695084BB32D}" dt="2024-01-26T10:00:45.795" v="5156" actId="20577"/>
        <pc:sldMkLst>
          <pc:docMk/>
          <pc:sldMk cId="4080501231" sldId="1824"/>
        </pc:sldMkLst>
        <pc:spChg chg="mod">
          <ac:chgData name="Yoel Kortick" userId="167978f5-7f40-4909-85d5-d4149554ad4e" providerId="ADAL" clId="{22F8B047-FA3B-4733-ADAA-D695084BB32D}" dt="2024-01-26T09:32:52.689" v="4269"/>
          <ac:spMkLst>
            <pc:docMk/>
            <pc:sldMk cId="4080501231" sldId="1824"/>
            <ac:spMk id="3" creationId="{4FC18B40-6547-41EC-8A0E-1C8F40E0A42F}"/>
          </ac:spMkLst>
        </pc:spChg>
        <pc:spChg chg="mod">
          <ac:chgData name="Yoel Kortick" userId="167978f5-7f40-4909-85d5-d4149554ad4e" providerId="ADAL" clId="{22F8B047-FA3B-4733-ADAA-D695084BB32D}" dt="2024-01-26T10:00:45.795" v="5156" actId="20577"/>
          <ac:spMkLst>
            <pc:docMk/>
            <pc:sldMk cId="4080501231" sldId="1824"/>
            <ac:spMk id="4" creationId="{2490F34D-A7E2-4EA9-8B1A-78371A1F1CD1}"/>
          </ac:spMkLst>
        </pc:spChg>
        <pc:spChg chg="mod">
          <ac:chgData name="Yoel Kortick" userId="167978f5-7f40-4909-85d5-d4149554ad4e" providerId="ADAL" clId="{22F8B047-FA3B-4733-ADAA-D695084BB32D}" dt="2024-01-26T09:57:10.505" v="5137" actId="14100"/>
          <ac:spMkLst>
            <pc:docMk/>
            <pc:sldMk cId="4080501231" sldId="1824"/>
            <ac:spMk id="6" creationId="{02254342-80BD-425E-8908-A39E74E1BA6A}"/>
          </ac:spMkLst>
        </pc:spChg>
        <pc:picChg chg="add mod ord">
          <ac:chgData name="Yoel Kortick" userId="167978f5-7f40-4909-85d5-d4149554ad4e" providerId="ADAL" clId="{22F8B047-FA3B-4733-ADAA-D695084BB32D}" dt="2024-01-26T09:57:12.286" v="5138" actId="208"/>
          <ac:picMkLst>
            <pc:docMk/>
            <pc:sldMk cId="4080501231" sldId="1824"/>
            <ac:picMk id="5" creationId="{87E4EDFE-DA7A-ACCC-0692-6C966F945DF0}"/>
          </ac:picMkLst>
        </pc:picChg>
        <pc:picChg chg="del">
          <ac:chgData name="Yoel Kortick" userId="167978f5-7f40-4909-85d5-d4149554ad4e" providerId="ADAL" clId="{22F8B047-FA3B-4733-ADAA-D695084BB32D}" dt="2024-01-26T09:57:00.933" v="5133" actId="478"/>
          <ac:picMkLst>
            <pc:docMk/>
            <pc:sldMk cId="4080501231" sldId="1824"/>
            <ac:picMk id="7" creationId="{1DBC2352-ED51-3420-55E7-46CBC127CB28}"/>
          </ac:picMkLst>
        </pc:picChg>
      </pc:sldChg>
      <pc:sldChg chg="modSp mod">
        <pc:chgData name="Yoel Kortick" userId="167978f5-7f40-4909-85d5-d4149554ad4e" providerId="ADAL" clId="{22F8B047-FA3B-4733-ADAA-D695084BB32D}" dt="2024-01-26T10:07:06.275" v="5448" actId="14100"/>
        <pc:sldMkLst>
          <pc:docMk/>
          <pc:sldMk cId="3314777321" sldId="1825"/>
        </pc:sldMkLst>
        <pc:spChg chg="mod">
          <ac:chgData name="Yoel Kortick" userId="167978f5-7f40-4909-85d5-d4149554ad4e" providerId="ADAL" clId="{22F8B047-FA3B-4733-ADAA-D695084BB32D}" dt="2024-01-26T10:07:06.275" v="5448" actId="14100"/>
          <ac:spMkLst>
            <pc:docMk/>
            <pc:sldMk cId="3314777321" sldId="1825"/>
            <ac:spMk id="4" creationId="{A1FE6F9A-C018-4915-94D1-7B4CD1DF4BFF}"/>
          </ac:spMkLst>
        </pc:spChg>
      </pc:sldChg>
      <pc:sldChg chg="modSp del">
        <pc:chgData name="Yoel Kortick" userId="167978f5-7f40-4909-85d5-d4149554ad4e" providerId="ADAL" clId="{22F8B047-FA3B-4733-ADAA-D695084BB32D}" dt="2024-01-26T10:14:38.787" v="5581" actId="47"/>
        <pc:sldMkLst>
          <pc:docMk/>
          <pc:sldMk cId="1272440166" sldId="1826"/>
        </pc:sldMkLst>
        <pc:spChg chg="mod">
          <ac:chgData name="Yoel Kortick" userId="167978f5-7f40-4909-85d5-d4149554ad4e" providerId="ADAL" clId="{22F8B047-FA3B-4733-ADAA-D695084BB32D}" dt="2024-01-26T10:07:02.866" v="5446"/>
          <ac:spMkLst>
            <pc:docMk/>
            <pc:sldMk cId="1272440166" sldId="1826"/>
            <ac:spMk id="3" creationId="{4FC18B40-6547-41EC-8A0E-1C8F40E0A42F}"/>
          </ac:spMkLst>
        </pc:spChg>
        <pc:spChg chg="mod">
          <ac:chgData name="Yoel Kortick" userId="167978f5-7f40-4909-85d5-d4149554ad4e" providerId="ADAL" clId="{22F8B047-FA3B-4733-ADAA-D695084BB32D}" dt="2024-01-25T13:05:43.693" v="2551"/>
          <ac:spMkLst>
            <pc:docMk/>
            <pc:sldMk cId="1272440166" sldId="1826"/>
            <ac:spMk id="4" creationId="{2490F34D-A7E2-4EA9-8B1A-78371A1F1CD1}"/>
          </ac:spMkLst>
        </pc:spChg>
      </pc:sldChg>
      <pc:sldChg chg="modSp del">
        <pc:chgData name="Yoel Kortick" userId="167978f5-7f40-4909-85d5-d4149554ad4e" providerId="ADAL" clId="{22F8B047-FA3B-4733-ADAA-D695084BB32D}" dt="2024-01-26T10:14:39.689" v="5582" actId="47"/>
        <pc:sldMkLst>
          <pc:docMk/>
          <pc:sldMk cId="2435623931" sldId="1827"/>
        </pc:sldMkLst>
        <pc:spChg chg="mod">
          <ac:chgData name="Yoel Kortick" userId="167978f5-7f40-4909-85d5-d4149554ad4e" providerId="ADAL" clId="{22F8B047-FA3B-4733-ADAA-D695084BB32D}" dt="2024-01-26T10:07:02.866" v="5446"/>
          <ac:spMkLst>
            <pc:docMk/>
            <pc:sldMk cId="2435623931" sldId="1827"/>
            <ac:spMk id="3" creationId="{4FC18B40-6547-41EC-8A0E-1C8F40E0A42F}"/>
          </ac:spMkLst>
        </pc:spChg>
      </pc:sldChg>
      <pc:sldChg chg="modSp del">
        <pc:chgData name="Yoel Kortick" userId="167978f5-7f40-4909-85d5-d4149554ad4e" providerId="ADAL" clId="{22F8B047-FA3B-4733-ADAA-D695084BB32D}" dt="2024-01-26T10:14:40.177" v="5583" actId="47"/>
        <pc:sldMkLst>
          <pc:docMk/>
          <pc:sldMk cId="356012411" sldId="1828"/>
        </pc:sldMkLst>
        <pc:spChg chg="mod">
          <ac:chgData name="Yoel Kortick" userId="167978f5-7f40-4909-85d5-d4149554ad4e" providerId="ADAL" clId="{22F8B047-FA3B-4733-ADAA-D695084BB32D}" dt="2024-01-26T10:07:02.866" v="5446"/>
          <ac:spMkLst>
            <pc:docMk/>
            <pc:sldMk cId="356012411" sldId="1828"/>
            <ac:spMk id="3" creationId="{4FC18B40-6547-41EC-8A0E-1C8F40E0A42F}"/>
          </ac:spMkLst>
        </pc:spChg>
      </pc:sldChg>
      <pc:sldChg chg="modSp del">
        <pc:chgData name="Yoel Kortick" userId="167978f5-7f40-4909-85d5-d4149554ad4e" providerId="ADAL" clId="{22F8B047-FA3B-4733-ADAA-D695084BB32D}" dt="2024-01-26T10:14:40.847" v="5584" actId="47"/>
        <pc:sldMkLst>
          <pc:docMk/>
          <pc:sldMk cId="553306085" sldId="1829"/>
        </pc:sldMkLst>
        <pc:spChg chg="mod">
          <ac:chgData name="Yoel Kortick" userId="167978f5-7f40-4909-85d5-d4149554ad4e" providerId="ADAL" clId="{22F8B047-FA3B-4733-ADAA-D695084BB32D}" dt="2024-01-26T10:07:02.866" v="5446"/>
          <ac:spMkLst>
            <pc:docMk/>
            <pc:sldMk cId="553306085" sldId="1829"/>
            <ac:spMk id="3" creationId="{4FC18B40-6547-41EC-8A0E-1C8F40E0A42F}"/>
          </ac:spMkLst>
        </pc:spChg>
        <pc:spChg chg="mod">
          <ac:chgData name="Yoel Kortick" userId="167978f5-7f40-4909-85d5-d4149554ad4e" providerId="ADAL" clId="{22F8B047-FA3B-4733-ADAA-D695084BB32D}" dt="2024-01-25T13:05:43.693" v="2551"/>
          <ac:spMkLst>
            <pc:docMk/>
            <pc:sldMk cId="553306085" sldId="1829"/>
            <ac:spMk id="4" creationId="{2490F34D-A7E2-4EA9-8B1A-78371A1F1CD1}"/>
          </ac:spMkLst>
        </pc:spChg>
      </pc:sldChg>
      <pc:sldChg chg="modSp del">
        <pc:chgData name="Yoel Kortick" userId="167978f5-7f40-4909-85d5-d4149554ad4e" providerId="ADAL" clId="{22F8B047-FA3B-4733-ADAA-D695084BB32D}" dt="2024-01-26T10:14:41.407" v="5585" actId="47"/>
        <pc:sldMkLst>
          <pc:docMk/>
          <pc:sldMk cId="1982043245" sldId="1830"/>
        </pc:sldMkLst>
        <pc:spChg chg="mod">
          <ac:chgData name="Yoel Kortick" userId="167978f5-7f40-4909-85d5-d4149554ad4e" providerId="ADAL" clId="{22F8B047-FA3B-4733-ADAA-D695084BB32D}" dt="2024-01-26T10:07:02.866" v="5446"/>
          <ac:spMkLst>
            <pc:docMk/>
            <pc:sldMk cId="1982043245" sldId="1830"/>
            <ac:spMk id="3" creationId="{4FC18B40-6547-41EC-8A0E-1C8F40E0A42F}"/>
          </ac:spMkLst>
        </pc:spChg>
      </pc:sldChg>
      <pc:sldChg chg="modSp del">
        <pc:chgData name="Yoel Kortick" userId="167978f5-7f40-4909-85d5-d4149554ad4e" providerId="ADAL" clId="{22F8B047-FA3B-4733-ADAA-D695084BB32D}" dt="2024-01-26T10:14:42.110" v="5586" actId="47"/>
        <pc:sldMkLst>
          <pc:docMk/>
          <pc:sldMk cId="1731130571" sldId="1831"/>
        </pc:sldMkLst>
        <pc:spChg chg="mod">
          <ac:chgData name="Yoel Kortick" userId="167978f5-7f40-4909-85d5-d4149554ad4e" providerId="ADAL" clId="{22F8B047-FA3B-4733-ADAA-D695084BB32D}" dt="2024-01-26T10:07:02.866" v="5446"/>
          <ac:spMkLst>
            <pc:docMk/>
            <pc:sldMk cId="1731130571" sldId="1831"/>
            <ac:spMk id="3" creationId="{4FC18B40-6547-41EC-8A0E-1C8F40E0A42F}"/>
          </ac:spMkLst>
        </pc:spChg>
        <pc:spChg chg="mod">
          <ac:chgData name="Yoel Kortick" userId="167978f5-7f40-4909-85d5-d4149554ad4e" providerId="ADAL" clId="{22F8B047-FA3B-4733-ADAA-D695084BB32D}" dt="2024-01-25T13:05:43.693" v="2551"/>
          <ac:spMkLst>
            <pc:docMk/>
            <pc:sldMk cId="1731130571" sldId="1831"/>
            <ac:spMk id="9" creationId="{12F1EE84-12AE-4737-A648-4D0C5B38BAF8}"/>
          </ac:spMkLst>
        </pc:spChg>
      </pc:sldChg>
      <pc:sldChg chg="modSp del">
        <pc:chgData name="Yoel Kortick" userId="167978f5-7f40-4909-85d5-d4149554ad4e" providerId="ADAL" clId="{22F8B047-FA3B-4733-ADAA-D695084BB32D}" dt="2024-01-26T10:14:42.743" v="5587" actId="47"/>
        <pc:sldMkLst>
          <pc:docMk/>
          <pc:sldMk cId="997167565" sldId="1832"/>
        </pc:sldMkLst>
        <pc:spChg chg="mod">
          <ac:chgData name="Yoel Kortick" userId="167978f5-7f40-4909-85d5-d4149554ad4e" providerId="ADAL" clId="{22F8B047-FA3B-4733-ADAA-D695084BB32D}" dt="2024-01-26T10:07:02.866" v="5446"/>
          <ac:spMkLst>
            <pc:docMk/>
            <pc:sldMk cId="997167565" sldId="1832"/>
            <ac:spMk id="3" creationId="{4FC18B40-6547-41EC-8A0E-1C8F40E0A42F}"/>
          </ac:spMkLst>
        </pc:spChg>
      </pc:sldChg>
      <pc:sldChg chg="modSp del">
        <pc:chgData name="Yoel Kortick" userId="167978f5-7f40-4909-85d5-d4149554ad4e" providerId="ADAL" clId="{22F8B047-FA3B-4733-ADAA-D695084BB32D}" dt="2024-01-26T10:14:43.397" v="5588" actId="47"/>
        <pc:sldMkLst>
          <pc:docMk/>
          <pc:sldMk cId="3331450986" sldId="1833"/>
        </pc:sldMkLst>
        <pc:spChg chg="mod">
          <ac:chgData name="Yoel Kortick" userId="167978f5-7f40-4909-85d5-d4149554ad4e" providerId="ADAL" clId="{22F8B047-FA3B-4733-ADAA-D695084BB32D}" dt="2024-01-26T10:07:02.866" v="5446"/>
          <ac:spMkLst>
            <pc:docMk/>
            <pc:sldMk cId="3331450986" sldId="1833"/>
            <ac:spMk id="3" creationId="{4FC18B40-6547-41EC-8A0E-1C8F40E0A42F}"/>
          </ac:spMkLst>
        </pc:spChg>
      </pc:sldChg>
      <pc:sldChg chg="addSp delSp modSp mod">
        <pc:chgData name="Yoel Kortick" userId="167978f5-7f40-4909-85d5-d4149554ad4e" providerId="ADAL" clId="{22F8B047-FA3B-4733-ADAA-D695084BB32D}" dt="2024-01-26T09:29:41.498" v="4213" actId="14100"/>
        <pc:sldMkLst>
          <pc:docMk/>
          <pc:sldMk cId="2821854884" sldId="1834"/>
        </pc:sldMkLst>
        <pc:spChg chg="mod">
          <ac:chgData name="Yoel Kortick" userId="167978f5-7f40-4909-85d5-d4149554ad4e" providerId="ADAL" clId="{22F8B047-FA3B-4733-ADAA-D695084BB32D}" dt="2024-01-26T08:58:38.655" v="2751"/>
          <ac:spMkLst>
            <pc:docMk/>
            <pc:sldMk cId="2821854884" sldId="1834"/>
            <ac:spMk id="3" creationId="{4FC18B40-6547-41EC-8A0E-1C8F40E0A42F}"/>
          </ac:spMkLst>
        </pc:spChg>
        <pc:spChg chg="add mod">
          <ac:chgData name="Yoel Kortick" userId="167978f5-7f40-4909-85d5-d4149554ad4e" providerId="ADAL" clId="{22F8B047-FA3B-4733-ADAA-D695084BB32D}" dt="2024-01-26T09:29:41.498" v="4213" actId="14100"/>
          <ac:spMkLst>
            <pc:docMk/>
            <pc:sldMk cId="2821854884" sldId="1834"/>
            <ac:spMk id="5" creationId="{C8D17D30-0258-AE1A-72BD-2F828275F74B}"/>
          </ac:spMkLst>
        </pc:spChg>
        <pc:spChg chg="mod">
          <ac:chgData name="Yoel Kortick" userId="167978f5-7f40-4909-85d5-d4149554ad4e" providerId="ADAL" clId="{22F8B047-FA3B-4733-ADAA-D695084BB32D}" dt="2024-01-26T09:25:17.986" v="4013" actId="14100"/>
          <ac:spMkLst>
            <pc:docMk/>
            <pc:sldMk cId="2821854884" sldId="1834"/>
            <ac:spMk id="8" creationId="{3FA0E8A8-E799-2815-0161-047C94CBCAE0}"/>
          </ac:spMkLst>
        </pc:spChg>
        <pc:picChg chg="add del mod">
          <ac:chgData name="Yoel Kortick" userId="167978f5-7f40-4909-85d5-d4149554ad4e" providerId="ADAL" clId="{22F8B047-FA3B-4733-ADAA-D695084BB32D}" dt="2024-01-26T09:29:30.459" v="4199" actId="478"/>
          <ac:picMkLst>
            <pc:docMk/>
            <pc:sldMk cId="2821854884" sldId="1834"/>
            <ac:picMk id="4" creationId="{CEEA166D-D5ED-3BFE-DDB1-50AEECD7883B}"/>
          </ac:picMkLst>
        </pc:picChg>
        <pc:picChg chg="add mod ord">
          <ac:chgData name="Yoel Kortick" userId="167978f5-7f40-4909-85d5-d4149554ad4e" providerId="ADAL" clId="{22F8B047-FA3B-4733-ADAA-D695084BB32D}" dt="2024-01-26T09:29:37.160" v="4212" actId="1037"/>
          <ac:picMkLst>
            <pc:docMk/>
            <pc:sldMk cId="2821854884" sldId="1834"/>
            <ac:picMk id="7" creationId="{AB5C8083-13B8-24D6-9782-125C70589266}"/>
          </ac:picMkLst>
        </pc:picChg>
      </pc:sldChg>
      <pc:sldChg chg="addSp delSp modSp mod">
        <pc:chgData name="Yoel Kortick" userId="167978f5-7f40-4909-85d5-d4149554ad4e" providerId="ADAL" clId="{22F8B047-FA3B-4733-ADAA-D695084BB32D}" dt="2024-01-26T09:15:26.874" v="3373" actId="14100"/>
        <pc:sldMkLst>
          <pc:docMk/>
          <pc:sldMk cId="179438656" sldId="1835"/>
        </pc:sldMkLst>
        <pc:spChg chg="mod">
          <ac:chgData name="Yoel Kortick" userId="167978f5-7f40-4909-85d5-d4149554ad4e" providerId="ADAL" clId="{22F8B047-FA3B-4733-ADAA-D695084BB32D}" dt="2024-01-26T08:58:38.655" v="2751"/>
          <ac:spMkLst>
            <pc:docMk/>
            <pc:sldMk cId="179438656" sldId="1835"/>
            <ac:spMk id="3" creationId="{4FC18B40-6547-41EC-8A0E-1C8F40E0A42F}"/>
          </ac:spMkLst>
        </pc:spChg>
        <pc:spChg chg="mod">
          <ac:chgData name="Yoel Kortick" userId="167978f5-7f40-4909-85d5-d4149554ad4e" providerId="ADAL" clId="{22F8B047-FA3B-4733-ADAA-D695084BB32D}" dt="2024-01-26T09:14:53.630" v="3362" actId="255"/>
          <ac:spMkLst>
            <pc:docMk/>
            <pc:sldMk cId="179438656" sldId="1835"/>
            <ac:spMk id="4" creationId="{2490F34D-A7E2-4EA9-8B1A-78371A1F1CD1}"/>
          </ac:spMkLst>
        </pc:spChg>
        <pc:spChg chg="add">
          <ac:chgData name="Yoel Kortick" userId="167978f5-7f40-4909-85d5-d4149554ad4e" providerId="ADAL" clId="{22F8B047-FA3B-4733-ADAA-D695084BB32D}" dt="2024-01-26T09:15:18.404" v="3370" actId="11529"/>
          <ac:spMkLst>
            <pc:docMk/>
            <pc:sldMk cId="179438656" sldId="1835"/>
            <ac:spMk id="7" creationId="{55E755B9-6F79-09BE-8ED4-E7FDECAFC013}"/>
          </ac:spMkLst>
        </pc:spChg>
        <pc:spChg chg="del mod">
          <ac:chgData name="Yoel Kortick" userId="167978f5-7f40-4909-85d5-d4149554ad4e" providerId="ADAL" clId="{22F8B047-FA3B-4733-ADAA-D695084BB32D}" dt="2024-01-26T09:14:58.948" v="3363" actId="478"/>
          <ac:spMkLst>
            <pc:docMk/>
            <pc:sldMk cId="179438656" sldId="1835"/>
            <ac:spMk id="8" creationId="{6A12B8FB-284D-AD09-2394-DAECAF7F12D1}"/>
          </ac:spMkLst>
        </pc:spChg>
        <pc:spChg chg="add mod">
          <ac:chgData name="Yoel Kortick" userId="167978f5-7f40-4909-85d5-d4149554ad4e" providerId="ADAL" clId="{22F8B047-FA3B-4733-ADAA-D695084BB32D}" dt="2024-01-26T09:15:26.874" v="3373" actId="14100"/>
          <ac:spMkLst>
            <pc:docMk/>
            <pc:sldMk cId="179438656" sldId="1835"/>
            <ac:spMk id="9" creationId="{EB43B7BA-0956-FF97-5F02-8F7BCB4665A8}"/>
          </ac:spMkLst>
        </pc:spChg>
        <pc:picChg chg="add mod ord">
          <ac:chgData name="Yoel Kortick" userId="167978f5-7f40-4909-85d5-d4149554ad4e" providerId="ADAL" clId="{22F8B047-FA3B-4733-ADAA-D695084BB32D}" dt="2024-01-26T09:15:08.726" v="3369" actId="167"/>
          <ac:picMkLst>
            <pc:docMk/>
            <pc:sldMk cId="179438656" sldId="1835"/>
            <ac:picMk id="5" creationId="{86C7D412-DBC9-20CC-F3E3-4BFA6C31201E}"/>
          </ac:picMkLst>
        </pc:picChg>
        <pc:picChg chg="del">
          <ac:chgData name="Yoel Kortick" userId="167978f5-7f40-4909-85d5-d4149554ad4e" providerId="ADAL" clId="{22F8B047-FA3B-4733-ADAA-D695084BB32D}" dt="2024-01-26T09:14:58.948" v="3363" actId="478"/>
          <ac:picMkLst>
            <pc:docMk/>
            <pc:sldMk cId="179438656" sldId="1835"/>
            <ac:picMk id="6" creationId="{2668047B-EBDD-73DD-2658-CA5AE56F57EE}"/>
          </ac:picMkLst>
        </pc:picChg>
        <pc:cxnChg chg="del">
          <ac:chgData name="Yoel Kortick" userId="167978f5-7f40-4909-85d5-d4149554ad4e" providerId="ADAL" clId="{22F8B047-FA3B-4733-ADAA-D695084BB32D}" dt="2024-01-26T09:14:58.948" v="3363" actId="478"/>
          <ac:cxnSpMkLst>
            <pc:docMk/>
            <pc:sldMk cId="179438656" sldId="1835"/>
            <ac:cxnSpMk id="10" creationId="{6422D452-ABE8-991F-6C43-A890858A2192}"/>
          </ac:cxnSpMkLst>
        </pc:cxnChg>
        <pc:cxnChg chg="del mod">
          <ac:chgData name="Yoel Kortick" userId="167978f5-7f40-4909-85d5-d4149554ad4e" providerId="ADAL" clId="{22F8B047-FA3B-4733-ADAA-D695084BB32D}" dt="2024-01-26T09:14:58.948" v="3363" actId="478"/>
          <ac:cxnSpMkLst>
            <pc:docMk/>
            <pc:sldMk cId="179438656" sldId="1835"/>
            <ac:cxnSpMk id="11" creationId="{C844EE87-914F-047F-C2EC-569913EC6BF7}"/>
          </ac:cxnSpMkLst>
        </pc:cxnChg>
      </pc:sldChg>
      <pc:sldChg chg="addSp delSp modSp mod">
        <pc:chgData name="Yoel Kortick" userId="167978f5-7f40-4909-85d5-d4149554ad4e" providerId="ADAL" clId="{22F8B047-FA3B-4733-ADAA-D695084BB32D}" dt="2024-01-26T09:17:56.920" v="3578" actId="14100"/>
        <pc:sldMkLst>
          <pc:docMk/>
          <pc:sldMk cId="2262555727" sldId="1836"/>
        </pc:sldMkLst>
        <pc:spChg chg="mod">
          <ac:chgData name="Yoel Kortick" userId="167978f5-7f40-4909-85d5-d4149554ad4e" providerId="ADAL" clId="{22F8B047-FA3B-4733-ADAA-D695084BB32D}" dt="2024-01-26T08:58:38.655" v="2751"/>
          <ac:spMkLst>
            <pc:docMk/>
            <pc:sldMk cId="2262555727" sldId="1836"/>
            <ac:spMk id="3" creationId="{4FC18B40-6547-41EC-8A0E-1C8F40E0A42F}"/>
          </ac:spMkLst>
        </pc:spChg>
        <pc:spChg chg="mod">
          <ac:chgData name="Yoel Kortick" userId="167978f5-7f40-4909-85d5-d4149554ad4e" providerId="ADAL" clId="{22F8B047-FA3B-4733-ADAA-D695084BB32D}" dt="2024-01-26T09:17:56.920" v="3578" actId="14100"/>
          <ac:spMkLst>
            <pc:docMk/>
            <pc:sldMk cId="2262555727" sldId="1836"/>
            <ac:spMk id="4" creationId="{2490F34D-A7E2-4EA9-8B1A-78371A1F1CD1}"/>
          </ac:spMkLst>
        </pc:spChg>
        <pc:spChg chg="add mod">
          <ac:chgData name="Yoel Kortick" userId="167978f5-7f40-4909-85d5-d4149554ad4e" providerId="ADAL" clId="{22F8B047-FA3B-4733-ADAA-D695084BB32D}" dt="2024-01-26T09:17:35.094" v="3575" actId="313"/>
          <ac:spMkLst>
            <pc:docMk/>
            <pc:sldMk cId="2262555727" sldId="1836"/>
            <ac:spMk id="7" creationId="{DDF0C156-5438-4F76-1A6B-A1B4F87E9FD2}"/>
          </ac:spMkLst>
        </pc:spChg>
        <pc:spChg chg="del mod">
          <ac:chgData name="Yoel Kortick" userId="167978f5-7f40-4909-85d5-d4149554ad4e" providerId="ADAL" clId="{22F8B047-FA3B-4733-ADAA-D695084BB32D}" dt="2024-01-26T09:16:12.555" v="3398" actId="478"/>
          <ac:spMkLst>
            <pc:docMk/>
            <pc:sldMk cId="2262555727" sldId="1836"/>
            <ac:spMk id="8" creationId="{6A12B8FB-284D-AD09-2394-DAECAF7F12D1}"/>
          </ac:spMkLst>
        </pc:spChg>
        <pc:picChg chg="del">
          <ac:chgData name="Yoel Kortick" userId="167978f5-7f40-4909-85d5-d4149554ad4e" providerId="ADAL" clId="{22F8B047-FA3B-4733-ADAA-D695084BB32D}" dt="2024-01-26T09:16:09.218" v="3397" actId="478"/>
          <ac:picMkLst>
            <pc:docMk/>
            <pc:sldMk cId="2262555727" sldId="1836"/>
            <ac:picMk id="5" creationId="{63A325F4-B201-8443-FC07-7374151E1FCC}"/>
          </ac:picMkLst>
        </pc:picChg>
        <pc:picChg chg="add mod">
          <ac:chgData name="Yoel Kortick" userId="167978f5-7f40-4909-85d5-d4149554ad4e" providerId="ADAL" clId="{22F8B047-FA3B-4733-ADAA-D695084BB32D}" dt="2024-01-26T09:16:20.211" v="3402" actId="208"/>
          <ac:picMkLst>
            <pc:docMk/>
            <pc:sldMk cId="2262555727" sldId="1836"/>
            <ac:picMk id="6" creationId="{2D2DBD32-C705-52B9-1FF0-BC9A07EA6345}"/>
          </ac:picMkLst>
        </pc:picChg>
        <pc:cxnChg chg="add mod">
          <ac:chgData name="Yoel Kortick" userId="167978f5-7f40-4909-85d5-d4149554ad4e" providerId="ADAL" clId="{22F8B047-FA3B-4733-ADAA-D695084BB32D}" dt="2024-01-26T09:17:46.832" v="3576" actId="14100"/>
          <ac:cxnSpMkLst>
            <pc:docMk/>
            <pc:sldMk cId="2262555727" sldId="1836"/>
            <ac:cxnSpMk id="9" creationId="{C3DD2DC6-9B61-5D0C-F92F-94622E221028}"/>
          </ac:cxnSpMkLst>
        </pc:cxnChg>
        <pc:cxnChg chg="del">
          <ac:chgData name="Yoel Kortick" userId="167978f5-7f40-4909-85d5-d4149554ad4e" providerId="ADAL" clId="{22F8B047-FA3B-4733-ADAA-D695084BB32D}" dt="2024-01-26T09:16:12.555" v="3398" actId="478"/>
          <ac:cxnSpMkLst>
            <pc:docMk/>
            <pc:sldMk cId="2262555727" sldId="1836"/>
            <ac:cxnSpMk id="10" creationId="{6422D452-ABE8-991F-6C43-A890858A2192}"/>
          </ac:cxnSpMkLst>
        </pc:cxnChg>
        <pc:cxnChg chg="del">
          <ac:chgData name="Yoel Kortick" userId="167978f5-7f40-4909-85d5-d4149554ad4e" providerId="ADAL" clId="{22F8B047-FA3B-4733-ADAA-D695084BB32D}" dt="2024-01-26T09:16:12.555" v="3398" actId="478"/>
          <ac:cxnSpMkLst>
            <pc:docMk/>
            <pc:sldMk cId="2262555727" sldId="1836"/>
            <ac:cxnSpMk id="11" creationId="{C844EE87-914F-047F-C2EC-569913EC6BF7}"/>
          </ac:cxnSpMkLst>
        </pc:cxnChg>
      </pc:sldChg>
      <pc:sldChg chg="addSp delSp modSp mod">
        <pc:chgData name="Yoel Kortick" userId="167978f5-7f40-4909-85d5-d4149554ad4e" providerId="ADAL" clId="{22F8B047-FA3B-4733-ADAA-D695084BB32D}" dt="2024-01-26T09:19:37.984" v="3686" actId="11529"/>
        <pc:sldMkLst>
          <pc:docMk/>
          <pc:sldMk cId="1282390259" sldId="1837"/>
        </pc:sldMkLst>
        <pc:spChg chg="mod">
          <ac:chgData name="Yoel Kortick" userId="167978f5-7f40-4909-85d5-d4149554ad4e" providerId="ADAL" clId="{22F8B047-FA3B-4733-ADAA-D695084BB32D}" dt="2024-01-26T08:58:38.655" v="2751"/>
          <ac:spMkLst>
            <pc:docMk/>
            <pc:sldMk cId="1282390259" sldId="1837"/>
            <ac:spMk id="3" creationId="{4FC18B40-6547-41EC-8A0E-1C8F40E0A42F}"/>
          </ac:spMkLst>
        </pc:spChg>
        <pc:spChg chg="mod">
          <ac:chgData name="Yoel Kortick" userId="167978f5-7f40-4909-85d5-d4149554ad4e" providerId="ADAL" clId="{22F8B047-FA3B-4733-ADAA-D695084BB32D}" dt="2024-01-26T09:18:41.006" v="3669" actId="27636"/>
          <ac:spMkLst>
            <pc:docMk/>
            <pc:sldMk cId="1282390259" sldId="1837"/>
            <ac:spMk id="4" creationId="{2490F34D-A7E2-4EA9-8B1A-78371A1F1CD1}"/>
          </ac:spMkLst>
        </pc:spChg>
        <pc:spChg chg="mod">
          <ac:chgData name="Yoel Kortick" userId="167978f5-7f40-4909-85d5-d4149554ad4e" providerId="ADAL" clId="{22F8B047-FA3B-4733-ADAA-D695084BB32D}" dt="2024-01-26T09:19:23.867" v="3683" actId="1036"/>
          <ac:spMkLst>
            <pc:docMk/>
            <pc:sldMk cId="1282390259" sldId="1837"/>
            <ac:spMk id="7" creationId="{8CFD519F-B2CF-743E-199C-EEBFE79BF737}"/>
          </ac:spMkLst>
        </pc:spChg>
        <pc:spChg chg="del">
          <ac:chgData name="Yoel Kortick" userId="167978f5-7f40-4909-85d5-d4149554ad4e" providerId="ADAL" clId="{22F8B047-FA3B-4733-ADAA-D695084BB32D}" dt="2024-01-26T09:19:30.693" v="3685" actId="478"/>
          <ac:spMkLst>
            <pc:docMk/>
            <pc:sldMk cId="1282390259" sldId="1837"/>
            <ac:spMk id="9" creationId="{F9D9A5AF-8D0C-050E-F866-D634A066EC0E}"/>
          </ac:spMkLst>
        </pc:spChg>
        <pc:picChg chg="add mod ord">
          <ac:chgData name="Yoel Kortick" userId="167978f5-7f40-4909-85d5-d4149554ad4e" providerId="ADAL" clId="{22F8B047-FA3B-4733-ADAA-D695084BB32D}" dt="2024-01-26T09:19:26.679" v="3684" actId="167"/>
          <ac:picMkLst>
            <pc:docMk/>
            <pc:sldMk cId="1282390259" sldId="1837"/>
            <ac:picMk id="5" creationId="{CEB9EB08-65DD-D182-6DA5-1CE7BC97F73D}"/>
          </ac:picMkLst>
        </pc:picChg>
        <pc:picChg chg="del">
          <ac:chgData name="Yoel Kortick" userId="167978f5-7f40-4909-85d5-d4149554ad4e" providerId="ADAL" clId="{22F8B047-FA3B-4733-ADAA-D695084BB32D}" dt="2024-01-26T09:18:23.324" v="3641" actId="478"/>
          <ac:picMkLst>
            <pc:docMk/>
            <pc:sldMk cId="1282390259" sldId="1837"/>
            <ac:picMk id="6" creationId="{BD48C428-FE80-667F-5211-39844B58704A}"/>
          </ac:picMkLst>
        </pc:picChg>
        <pc:cxnChg chg="add">
          <ac:chgData name="Yoel Kortick" userId="167978f5-7f40-4909-85d5-d4149554ad4e" providerId="ADAL" clId="{22F8B047-FA3B-4733-ADAA-D695084BB32D}" dt="2024-01-26T09:19:37.984" v="3686" actId="11529"/>
          <ac:cxnSpMkLst>
            <pc:docMk/>
            <pc:sldMk cId="1282390259" sldId="1837"/>
            <ac:cxnSpMk id="10" creationId="{C1871692-5132-527B-13AA-4155CD36CCF1}"/>
          </ac:cxnSpMkLst>
        </pc:cxnChg>
      </pc:sldChg>
      <pc:sldChg chg="addSp delSp modSp mod">
        <pc:chgData name="Yoel Kortick" userId="167978f5-7f40-4909-85d5-d4149554ad4e" providerId="ADAL" clId="{22F8B047-FA3B-4733-ADAA-D695084BB32D}" dt="2024-01-26T09:25:29.287" v="4028" actId="20577"/>
        <pc:sldMkLst>
          <pc:docMk/>
          <pc:sldMk cId="821230387" sldId="1838"/>
        </pc:sldMkLst>
        <pc:spChg chg="mod">
          <ac:chgData name="Yoel Kortick" userId="167978f5-7f40-4909-85d5-d4149554ad4e" providerId="ADAL" clId="{22F8B047-FA3B-4733-ADAA-D695084BB32D}" dt="2024-01-26T08:58:38.655" v="2751"/>
          <ac:spMkLst>
            <pc:docMk/>
            <pc:sldMk cId="821230387" sldId="1838"/>
            <ac:spMk id="3" creationId="{4FC18B40-6547-41EC-8A0E-1C8F40E0A42F}"/>
          </ac:spMkLst>
        </pc:spChg>
        <pc:spChg chg="mod">
          <ac:chgData name="Yoel Kortick" userId="167978f5-7f40-4909-85d5-d4149554ad4e" providerId="ADAL" clId="{22F8B047-FA3B-4733-ADAA-D695084BB32D}" dt="2024-01-26T09:24:56.704" v="3964" actId="255"/>
          <ac:spMkLst>
            <pc:docMk/>
            <pc:sldMk cId="821230387" sldId="1838"/>
            <ac:spMk id="4" creationId="{2490F34D-A7E2-4EA9-8B1A-78371A1F1CD1}"/>
          </ac:spMkLst>
        </pc:spChg>
        <pc:spChg chg="add mod">
          <ac:chgData name="Yoel Kortick" userId="167978f5-7f40-4909-85d5-d4149554ad4e" providerId="ADAL" clId="{22F8B047-FA3B-4733-ADAA-D695084BB32D}" dt="2024-01-26T09:25:29.287" v="4028" actId="20577"/>
          <ac:spMkLst>
            <pc:docMk/>
            <pc:sldMk cId="821230387" sldId="1838"/>
            <ac:spMk id="6" creationId="{0D7A96E8-0E0F-D240-9857-50AD9C7F8627}"/>
          </ac:spMkLst>
        </pc:spChg>
        <pc:spChg chg="del mod">
          <ac:chgData name="Yoel Kortick" userId="167978f5-7f40-4909-85d5-d4149554ad4e" providerId="ADAL" clId="{22F8B047-FA3B-4733-ADAA-D695084BB32D}" dt="2024-01-26T09:21:05.707" v="3733" actId="478"/>
          <ac:spMkLst>
            <pc:docMk/>
            <pc:sldMk cId="821230387" sldId="1838"/>
            <ac:spMk id="11" creationId="{750AAA4A-274C-A94C-AE75-70988A5E545B}"/>
          </ac:spMkLst>
        </pc:spChg>
        <pc:picChg chg="add mod">
          <ac:chgData name="Yoel Kortick" userId="167978f5-7f40-4909-85d5-d4149554ad4e" providerId="ADAL" clId="{22F8B047-FA3B-4733-ADAA-D695084BB32D}" dt="2024-01-26T09:21:12.357" v="3737" actId="208"/>
          <ac:picMkLst>
            <pc:docMk/>
            <pc:sldMk cId="821230387" sldId="1838"/>
            <ac:picMk id="5" creationId="{93BA798D-B447-527E-BF44-559A9839B3D1}"/>
          </ac:picMkLst>
        </pc:picChg>
        <pc:picChg chg="del">
          <ac:chgData name="Yoel Kortick" userId="167978f5-7f40-4909-85d5-d4149554ad4e" providerId="ADAL" clId="{22F8B047-FA3B-4733-ADAA-D695084BB32D}" dt="2024-01-26T09:21:03.715" v="3730" actId="478"/>
          <ac:picMkLst>
            <pc:docMk/>
            <pc:sldMk cId="821230387" sldId="1838"/>
            <ac:picMk id="13" creationId="{B1843163-C9BC-B9BE-0D96-BA6D7EDC5A9C}"/>
          </ac:picMkLst>
        </pc:picChg>
        <pc:cxnChg chg="del">
          <ac:chgData name="Yoel Kortick" userId="167978f5-7f40-4909-85d5-d4149554ad4e" providerId="ADAL" clId="{22F8B047-FA3B-4733-ADAA-D695084BB32D}" dt="2024-01-26T09:21:04.548" v="3731" actId="478"/>
          <ac:cxnSpMkLst>
            <pc:docMk/>
            <pc:sldMk cId="821230387" sldId="1838"/>
            <ac:cxnSpMk id="15" creationId="{2C513B3E-0B97-FC0B-5505-C5F2E99715B6}"/>
          </ac:cxnSpMkLst>
        </pc:cxnChg>
        <pc:cxnChg chg="del">
          <ac:chgData name="Yoel Kortick" userId="167978f5-7f40-4909-85d5-d4149554ad4e" providerId="ADAL" clId="{22F8B047-FA3B-4733-ADAA-D695084BB32D}" dt="2024-01-26T09:21:05.136" v="3732" actId="478"/>
          <ac:cxnSpMkLst>
            <pc:docMk/>
            <pc:sldMk cId="821230387" sldId="1838"/>
            <ac:cxnSpMk id="16" creationId="{A96DE0E0-3E45-FFD2-1D4D-D9C03186C2A6}"/>
          </ac:cxnSpMkLst>
        </pc:cxnChg>
      </pc:sldChg>
      <pc:sldChg chg="modSp del">
        <pc:chgData name="Yoel Kortick" userId="167978f5-7f40-4909-85d5-d4149554ad4e" providerId="ADAL" clId="{22F8B047-FA3B-4733-ADAA-D695084BB32D}" dt="2024-01-26T09:32:28.864" v="4268" actId="47"/>
        <pc:sldMkLst>
          <pc:docMk/>
          <pc:sldMk cId="3172996001" sldId="1839"/>
        </pc:sldMkLst>
        <pc:spChg chg="mod">
          <ac:chgData name="Yoel Kortick" userId="167978f5-7f40-4909-85d5-d4149554ad4e" providerId="ADAL" clId="{22F8B047-FA3B-4733-ADAA-D695084BB32D}" dt="2024-01-26T08:58:38.655" v="2751"/>
          <ac:spMkLst>
            <pc:docMk/>
            <pc:sldMk cId="3172996001" sldId="1839"/>
            <ac:spMk id="3" creationId="{4FC18B40-6547-41EC-8A0E-1C8F40E0A42F}"/>
          </ac:spMkLst>
        </pc:spChg>
        <pc:spChg chg="mod">
          <ac:chgData name="Yoel Kortick" userId="167978f5-7f40-4909-85d5-d4149554ad4e" providerId="ADAL" clId="{22F8B047-FA3B-4733-ADAA-D695084BB32D}" dt="2024-01-25T13:05:43.693" v="2551"/>
          <ac:spMkLst>
            <pc:docMk/>
            <pc:sldMk cId="3172996001" sldId="1839"/>
            <ac:spMk id="4" creationId="{2490F34D-A7E2-4EA9-8B1A-78371A1F1CD1}"/>
          </ac:spMkLst>
        </pc:spChg>
      </pc:sldChg>
      <pc:sldChg chg="modSp del">
        <pc:chgData name="Yoel Kortick" userId="167978f5-7f40-4909-85d5-d4149554ad4e" providerId="ADAL" clId="{22F8B047-FA3B-4733-ADAA-D695084BB32D}" dt="2024-01-26T09:55:52.259" v="5087" actId="47"/>
        <pc:sldMkLst>
          <pc:docMk/>
          <pc:sldMk cId="4009811497" sldId="1841"/>
        </pc:sldMkLst>
        <pc:spChg chg="mod">
          <ac:chgData name="Yoel Kortick" userId="167978f5-7f40-4909-85d5-d4149554ad4e" providerId="ADAL" clId="{22F8B047-FA3B-4733-ADAA-D695084BB32D}" dt="2024-01-26T09:32:52.689" v="4269"/>
          <ac:spMkLst>
            <pc:docMk/>
            <pc:sldMk cId="4009811497" sldId="1841"/>
            <ac:spMk id="3" creationId="{4FC18B40-6547-41EC-8A0E-1C8F40E0A42F}"/>
          </ac:spMkLst>
        </pc:spChg>
        <pc:spChg chg="mod">
          <ac:chgData name="Yoel Kortick" userId="167978f5-7f40-4909-85d5-d4149554ad4e" providerId="ADAL" clId="{22F8B047-FA3B-4733-ADAA-D695084BB32D}" dt="2024-01-25T13:05:43.693" v="2551"/>
          <ac:spMkLst>
            <pc:docMk/>
            <pc:sldMk cId="4009811497" sldId="1841"/>
            <ac:spMk id="27" creationId="{398C3D68-1ADC-DCD1-0897-CA4479532E37}"/>
          </ac:spMkLst>
        </pc:spChg>
      </pc:sldChg>
      <pc:sldChg chg="modSp del">
        <pc:chgData name="Yoel Kortick" userId="167978f5-7f40-4909-85d5-d4149554ad4e" providerId="ADAL" clId="{22F8B047-FA3B-4733-ADAA-D695084BB32D}" dt="2024-01-26T08:58:12.425" v="2748" actId="47"/>
        <pc:sldMkLst>
          <pc:docMk/>
          <pc:sldMk cId="3653733849" sldId="1842"/>
        </pc:sldMkLst>
        <pc:spChg chg="mod">
          <ac:chgData name="Yoel Kortick" userId="167978f5-7f40-4909-85d5-d4149554ad4e" providerId="ADAL" clId="{22F8B047-FA3B-4733-ADAA-D695084BB32D}" dt="2024-01-25T13:05:43.693" v="2551"/>
          <ac:spMkLst>
            <pc:docMk/>
            <pc:sldMk cId="3653733849" sldId="1842"/>
            <ac:spMk id="4" creationId="{2490F34D-A7E2-4EA9-8B1A-78371A1F1CD1}"/>
          </ac:spMkLst>
        </pc:spChg>
      </pc:sldChg>
      <pc:sldChg chg="modSp mod">
        <pc:chgData name="Yoel Kortick" userId="167978f5-7f40-4909-85d5-d4149554ad4e" providerId="ADAL" clId="{22F8B047-FA3B-4733-ADAA-D695084BB32D}" dt="2024-01-26T10:31:11.219" v="6150"/>
        <pc:sldMkLst>
          <pc:docMk/>
          <pc:sldMk cId="1688588902" sldId="1843"/>
        </pc:sldMkLst>
        <pc:spChg chg="mod">
          <ac:chgData name="Yoel Kortick" userId="167978f5-7f40-4909-85d5-d4149554ad4e" providerId="ADAL" clId="{22F8B047-FA3B-4733-ADAA-D695084BB32D}" dt="2024-01-26T10:31:11.219" v="6150"/>
          <ac:spMkLst>
            <pc:docMk/>
            <pc:sldMk cId="1688588902" sldId="1843"/>
            <ac:spMk id="4" creationId="{A1FE6F9A-C018-4915-94D1-7B4CD1DF4BFF}"/>
          </ac:spMkLst>
        </pc:spChg>
      </pc:sldChg>
      <pc:sldChg chg="addSp delSp modSp mod">
        <pc:chgData name="Yoel Kortick" userId="167978f5-7f40-4909-85d5-d4149554ad4e" providerId="ADAL" clId="{22F8B047-FA3B-4733-ADAA-D695084BB32D}" dt="2024-01-26T10:31:31.864" v="6171" actId="1036"/>
        <pc:sldMkLst>
          <pc:docMk/>
          <pc:sldMk cId="3894568248" sldId="1844"/>
        </pc:sldMkLst>
        <pc:spChg chg="mod">
          <ac:chgData name="Yoel Kortick" userId="167978f5-7f40-4909-85d5-d4149554ad4e" providerId="ADAL" clId="{22F8B047-FA3B-4733-ADAA-D695084BB32D}" dt="2024-01-26T10:31:11.219" v="6150"/>
          <ac:spMkLst>
            <pc:docMk/>
            <pc:sldMk cId="3894568248" sldId="1844"/>
            <ac:spMk id="3" creationId="{4FC18B40-6547-41EC-8A0E-1C8F40E0A42F}"/>
          </ac:spMkLst>
        </pc:spChg>
        <pc:spChg chg="mod">
          <ac:chgData name="Yoel Kortick" userId="167978f5-7f40-4909-85d5-d4149554ad4e" providerId="ADAL" clId="{22F8B047-FA3B-4733-ADAA-D695084BB32D}" dt="2024-01-26T10:21:47.848" v="6129" actId="255"/>
          <ac:spMkLst>
            <pc:docMk/>
            <pc:sldMk cId="3894568248" sldId="1844"/>
            <ac:spMk id="4" creationId="{2490F34D-A7E2-4EA9-8B1A-78371A1F1CD1}"/>
          </ac:spMkLst>
        </pc:spChg>
        <pc:spChg chg="del">
          <ac:chgData name="Yoel Kortick" userId="167978f5-7f40-4909-85d5-d4149554ad4e" providerId="ADAL" clId="{22F8B047-FA3B-4733-ADAA-D695084BB32D}" dt="2024-01-26T10:20:28.496" v="5966" actId="478"/>
          <ac:spMkLst>
            <pc:docMk/>
            <pc:sldMk cId="3894568248" sldId="1844"/>
            <ac:spMk id="6" creationId="{40EC6E6B-5F3D-4C63-A5DA-88BF23CA2A71}"/>
          </ac:spMkLst>
        </pc:spChg>
        <pc:spChg chg="del">
          <ac:chgData name="Yoel Kortick" userId="167978f5-7f40-4909-85d5-d4149554ad4e" providerId="ADAL" clId="{22F8B047-FA3B-4733-ADAA-D695084BB32D}" dt="2024-01-26T10:20:28.496" v="5966" actId="478"/>
          <ac:spMkLst>
            <pc:docMk/>
            <pc:sldMk cId="3894568248" sldId="1844"/>
            <ac:spMk id="7" creationId="{2924AE36-2939-4BAE-A085-871D6BC2D4F4}"/>
          </ac:spMkLst>
        </pc:spChg>
        <pc:spChg chg="del">
          <ac:chgData name="Yoel Kortick" userId="167978f5-7f40-4909-85d5-d4149554ad4e" providerId="ADAL" clId="{22F8B047-FA3B-4733-ADAA-D695084BB32D}" dt="2024-01-26T10:20:28.496" v="5966" actId="478"/>
          <ac:spMkLst>
            <pc:docMk/>
            <pc:sldMk cId="3894568248" sldId="1844"/>
            <ac:spMk id="8" creationId="{46BF5702-B79D-47D5-9539-62D6FB092F63}"/>
          </ac:spMkLst>
        </pc:spChg>
        <pc:spChg chg="del">
          <ac:chgData name="Yoel Kortick" userId="167978f5-7f40-4909-85d5-d4149554ad4e" providerId="ADAL" clId="{22F8B047-FA3B-4733-ADAA-D695084BB32D}" dt="2024-01-26T10:20:28.496" v="5966" actId="478"/>
          <ac:spMkLst>
            <pc:docMk/>
            <pc:sldMk cId="3894568248" sldId="1844"/>
            <ac:spMk id="9" creationId="{2B688B14-DE8A-48F1-84A8-3EFA29684A9E}"/>
          </ac:spMkLst>
        </pc:spChg>
        <pc:spChg chg="add">
          <ac:chgData name="Yoel Kortick" userId="167978f5-7f40-4909-85d5-d4149554ad4e" providerId="ADAL" clId="{22F8B047-FA3B-4733-ADAA-D695084BB32D}" dt="2024-01-26T10:31:21.646" v="6151" actId="11529"/>
          <ac:spMkLst>
            <pc:docMk/>
            <pc:sldMk cId="3894568248" sldId="1844"/>
            <ac:spMk id="16" creationId="{9A52325D-B6C7-F35E-16EA-B9A29E88103D}"/>
          </ac:spMkLst>
        </pc:spChg>
        <pc:spChg chg="add mod">
          <ac:chgData name="Yoel Kortick" userId="167978f5-7f40-4909-85d5-d4149554ad4e" providerId="ADAL" clId="{22F8B047-FA3B-4733-ADAA-D695084BB32D}" dt="2024-01-26T10:31:31.864" v="6171" actId="1036"/>
          <ac:spMkLst>
            <pc:docMk/>
            <pc:sldMk cId="3894568248" sldId="1844"/>
            <ac:spMk id="17" creationId="{BC79712E-8298-CCA8-4F0A-A1F367E13EB9}"/>
          </ac:spMkLst>
        </pc:spChg>
        <pc:spChg chg="del">
          <ac:chgData name="Yoel Kortick" userId="167978f5-7f40-4909-85d5-d4149554ad4e" providerId="ADAL" clId="{22F8B047-FA3B-4733-ADAA-D695084BB32D}" dt="2024-01-26T10:20:28.496" v="5966" actId="478"/>
          <ac:spMkLst>
            <pc:docMk/>
            <pc:sldMk cId="3894568248" sldId="1844"/>
            <ac:spMk id="22" creationId="{99908274-853B-4E13-893E-1201A234D0A4}"/>
          </ac:spMkLst>
        </pc:spChg>
        <pc:picChg chg="add del mod">
          <ac:chgData name="Yoel Kortick" userId="167978f5-7f40-4909-85d5-d4149554ad4e" providerId="ADAL" clId="{22F8B047-FA3B-4733-ADAA-D695084BB32D}" dt="2024-01-26T10:30:06.758" v="6132" actId="478"/>
          <ac:picMkLst>
            <pc:docMk/>
            <pc:sldMk cId="3894568248" sldId="1844"/>
            <ac:picMk id="5" creationId="{3545A0F4-6612-48B4-BD7A-4AA5DB3C164A}"/>
          </ac:picMkLst>
        </pc:picChg>
        <pc:picChg chg="del">
          <ac:chgData name="Yoel Kortick" userId="167978f5-7f40-4909-85d5-d4149554ad4e" providerId="ADAL" clId="{22F8B047-FA3B-4733-ADAA-D695084BB32D}" dt="2024-01-26T10:20:28.496" v="5966" actId="478"/>
          <ac:picMkLst>
            <pc:docMk/>
            <pc:sldMk cId="3894568248" sldId="1844"/>
            <ac:picMk id="10" creationId="{45F336E1-850D-859F-143C-0E972F7AB10E}"/>
          </ac:picMkLst>
        </pc:picChg>
        <pc:picChg chg="add">
          <ac:chgData name="Yoel Kortick" userId="167978f5-7f40-4909-85d5-d4149554ad4e" providerId="ADAL" clId="{22F8B047-FA3B-4733-ADAA-D695084BB32D}" dt="2024-01-26T10:30:07.575" v="6133" actId="22"/>
          <ac:picMkLst>
            <pc:docMk/>
            <pc:sldMk cId="3894568248" sldId="1844"/>
            <ac:picMk id="13" creationId="{042CBCB6-7769-6D41-DD7E-C76053F507C0}"/>
          </ac:picMkLst>
        </pc:picChg>
        <pc:picChg chg="add mod">
          <ac:chgData name="Yoel Kortick" userId="167978f5-7f40-4909-85d5-d4149554ad4e" providerId="ADAL" clId="{22F8B047-FA3B-4733-ADAA-D695084BB32D}" dt="2024-01-26T10:30:37.332" v="6149" actId="1036"/>
          <ac:picMkLst>
            <pc:docMk/>
            <pc:sldMk cId="3894568248" sldId="1844"/>
            <ac:picMk id="15" creationId="{06A3DF70-DCDD-9655-7D36-5091BC3A32D0}"/>
          </ac:picMkLst>
        </pc:picChg>
        <pc:cxnChg chg="del">
          <ac:chgData name="Yoel Kortick" userId="167978f5-7f40-4909-85d5-d4149554ad4e" providerId="ADAL" clId="{22F8B047-FA3B-4733-ADAA-D695084BB32D}" dt="2024-01-26T10:20:28.496" v="5966" actId="478"/>
          <ac:cxnSpMkLst>
            <pc:docMk/>
            <pc:sldMk cId="3894568248" sldId="1844"/>
            <ac:cxnSpMk id="11" creationId="{EB7FFC74-2780-498D-AC83-7A3B2BD31F7E}"/>
          </ac:cxnSpMkLst>
        </pc:cxnChg>
        <pc:cxnChg chg="del">
          <ac:chgData name="Yoel Kortick" userId="167978f5-7f40-4909-85d5-d4149554ad4e" providerId="ADAL" clId="{22F8B047-FA3B-4733-ADAA-D695084BB32D}" dt="2024-01-26T10:20:28.496" v="5966" actId="478"/>
          <ac:cxnSpMkLst>
            <pc:docMk/>
            <pc:sldMk cId="3894568248" sldId="1844"/>
            <ac:cxnSpMk id="18" creationId="{DD74B28D-E4FB-4068-B93C-9566E1E1FC86}"/>
          </ac:cxnSpMkLst>
        </pc:cxnChg>
        <pc:cxnChg chg="del">
          <ac:chgData name="Yoel Kortick" userId="167978f5-7f40-4909-85d5-d4149554ad4e" providerId="ADAL" clId="{22F8B047-FA3B-4733-ADAA-D695084BB32D}" dt="2024-01-26T10:20:28.496" v="5966" actId="478"/>
          <ac:cxnSpMkLst>
            <pc:docMk/>
            <pc:sldMk cId="3894568248" sldId="1844"/>
            <ac:cxnSpMk id="19" creationId="{B27B1CE1-0203-40C3-816E-442A212D9AD6}"/>
          </ac:cxnSpMkLst>
        </pc:cxnChg>
        <pc:cxnChg chg="del mod">
          <ac:chgData name="Yoel Kortick" userId="167978f5-7f40-4909-85d5-d4149554ad4e" providerId="ADAL" clId="{22F8B047-FA3B-4733-ADAA-D695084BB32D}" dt="2024-01-26T10:20:28.496" v="5966" actId="478"/>
          <ac:cxnSpMkLst>
            <pc:docMk/>
            <pc:sldMk cId="3894568248" sldId="1844"/>
            <ac:cxnSpMk id="23" creationId="{C777642E-D9F9-495A-910C-75106251B275}"/>
          </ac:cxnSpMkLst>
        </pc:cxnChg>
      </pc:sldChg>
      <pc:sldChg chg="addSp delSp modSp mod">
        <pc:chgData name="Yoel Kortick" userId="167978f5-7f40-4909-85d5-d4149554ad4e" providerId="ADAL" clId="{22F8B047-FA3B-4733-ADAA-D695084BB32D}" dt="2024-01-26T10:36:18.102" v="6392" actId="208"/>
        <pc:sldMkLst>
          <pc:docMk/>
          <pc:sldMk cId="1039114364" sldId="1845"/>
        </pc:sldMkLst>
        <pc:spChg chg="mod">
          <ac:chgData name="Yoel Kortick" userId="167978f5-7f40-4909-85d5-d4149554ad4e" providerId="ADAL" clId="{22F8B047-FA3B-4733-ADAA-D695084BB32D}" dt="2024-01-26T10:31:11.219" v="6150"/>
          <ac:spMkLst>
            <pc:docMk/>
            <pc:sldMk cId="1039114364" sldId="1845"/>
            <ac:spMk id="3" creationId="{4FC18B40-6547-41EC-8A0E-1C8F40E0A42F}"/>
          </ac:spMkLst>
        </pc:spChg>
        <pc:spChg chg="mod">
          <ac:chgData name="Yoel Kortick" userId="167978f5-7f40-4909-85d5-d4149554ad4e" providerId="ADAL" clId="{22F8B047-FA3B-4733-ADAA-D695084BB32D}" dt="2024-01-26T10:35:50.129" v="6382" actId="20577"/>
          <ac:spMkLst>
            <pc:docMk/>
            <pc:sldMk cId="1039114364" sldId="1845"/>
            <ac:spMk id="4" creationId="{2490F34D-A7E2-4EA9-8B1A-78371A1F1CD1}"/>
          </ac:spMkLst>
        </pc:spChg>
        <pc:spChg chg="mod">
          <ac:chgData name="Yoel Kortick" userId="167978f5-7f40-4909-85d5-d4149554ad4e" providerId="ADAL" clId="{22F8B047-FA3B-4733-ADAA-D695084BB32D}" dt="2024-01-26T10:36:05.408" v="6387" actId="14100"/>
          <ac:spMkLst>
            <pc:docMk/>
            <pc:sldMk cId="1039114364" sldId="1845"/>
            <ac:spMk id="6" creationId="{40EC6E6B-5F3D-4C63-A5DA-88BF23CA2A71}"/>
          </ac:spMkLst>
        </pc:spChg>
        <pc:spChg chg="mod">
          <ac:chgData name="Yoel Kortick" userId="167978f5-7f40-4909-85d5-d4149554ad4e" providerId="ADAL" clId="{22F8B047-FA3B-4733-ADAA-D695084BB32D}" dt="2024-01-26T10:36:10.885" v="6389" actId="14100"/>
          <ac:spMkLst>
            <pc:docMk/>
            <pc:sldMk cId="1039114364" sldId="1845"/>
            <ac:spMk id="7" creationId="{2924AE36-2939-4BAE-A085-871D6BC2D4F4}"/>
          </ac:spMkLst>
        </pc:spChg>
        <pc:spChg chg="del">
          <ac:chgData name="Yoel Kortick" userId="167978f5-7f40-4909-85d5-d4149554ad4e" providerId="ADAL" clId="{22F8B047-FA3B-4733-ADAA-D695084BB32D}" dt="2024-01-26T10:35:54.194" v="6383" actId="478"/>
          <ac:spMkLst>
            <pc:docMk/>
            <pc:sldMk cId="1039114364" sldId="1845"/>
            <ac:spMk id="9" creationId="{2B688B14-DE8A-48F1-84A8-3EFA29684A9E}"/>
          </ac:spMkLst>
        </pc:spChg>
        <pc:picChg chg="del">
          <ac:chgData name="Yoel Kortick" userId="167978f5-7f40-4909-85d5-d4149554ad4e" providerId="ADAL" clId="{22F8B047-FA3B-4733-ADAA-D695084BB32D}" dt="2024-01-26T10:34:10.322" v="6341" actId="478"/>
          <ac:picMkLst>
            <pc:docMk/>
            <pc:sldMk cId="1039114364" sldId="1845"/>
            <ac:picMk id="5" creationId="{C234556B-F683-CE58-0B61-98B5622E0D56}"/>
          </ac:picMkLst>
        </pc:picChg>
        <pc:picChg chg="add del">
          <ac:chgData name="Yoel Kortick" userId="167978f5-7f40-4909-85d5-d4149554ad4e" providerId="ADAL" clId="{22F8B047-FA3B-4733-ADAA-D695084BB32D}" dt="2024-01-26T10:34:13.279" v="6343" actId="22"/>
          <ac:picMkLst>
            <pc:docMk/>
            <pc:sldMk cId="1039114364" sldId="1845"/>
            <ac:picMk id="8" creationId="{DAA66F35-5CD8-6CE2-4A69-D87C5313D12D}"/>
          </ac:picMkLst>
        </pc:picChg>
        <pc:picChg chg="add mod ord">
          <ac:chgData name="Yoel Kortick" userId="167978f5-7f40-4909-85d5-d4149554ad4e" providerId="ADAL" clId="{22F8B047-FA3B-4733-ADAA-D695084BB32D}" dt="2024-01-26T10:36:18.102" v="6392" actId="208"/>
          <ac:picMkLst>
            <pc:docMk/>
            <pc:sldMk cId="1039114364" sldId="1845"/>
            <ac:picMk id="12" creationId="{41C11772-74FA-0251-BE04-5CD97365B391}"/>
          </ac:picMkLst>
        </pc:picChg>
        <pc:cxnChg chg="del mod">
          <ac:chgData name="Yoel Kortick" userId="167978f5-7f40-4909-85d5-d4149554ad4e" providerId="ADAL" clId="{22F8B047-FA3B-4733-ADAA-D695084BB32D}" dt="2024-01-26T10:36:14.262" v="6390" actId="478"/>
          <ac:cxnSpMkLst>
            <pc:docMk/>
            <pc:sldMk cId="1039114364" sldId="1845"/>
            <ac:cxnSpMk id="11" creationId="{EB7FFC74-2780-498D-AC83-7A3B2BD31F7E}"/>
          </ac:cxnSpMkLst>
        </pc:cxnChg>
        <pc:cxnChg chg="del mod">
          <ac:chgData name="Yoel Kortick" userId="167978f5-7f40-4909-85d5-d4149554ad4e" providerId="ADAL" clId="{22F8B047-FA3B-4733-ADAA-D695084BB32D}" dt="2024-01-26T10:36:16.322" v="6391" actId="478"/>
          <ac:cxnSpMkLst>
            <pc:docMk/>
            <pc:sldMk cId="1039114364" sldId="1845"/>
            <ac:cxnSpMk id="19" creationId="{B27B1CE1-0203-40C3-816E-442A212D9AD6}"/>
          </ac:cxnSpMkLst>
        </pc:cxnChg>
      </pc:sldChg>
      <pc:sldChg chg="addSp delSp modSp mod">
        <pc:chgData name="Yoel Kortick" userId="167978f5-7f40-4909-85d5-d4149554ad4e" providerId="ADAL" clId="{22F8B047-FA3B-4733-ADAA-D695084BB32D}" dt="2024-01-26T10:46:01.419" v="6610" actId="20577"/>
        <pc:sldMkLst>
          <pc:docMk/>
          <pc:sldMk cId="1544686273" sldId="1846"/>
        </pc:sldMkLst>
        <pc:spChg chg="mod">
          <ac:chgData name="Yoel Kortick" userId="167978f5-7f40-4909-85d5-d4149554ad4e" providerId="ADAL" clId="{22F8B047-FA3B-4733-ADAA-D695084BB32D}" dt="2024-01-26T10:38:23.006" v="6445" actId="1036"/>
          <ac:spMkLst>
            <pc:docMk/>
            <pc:sldMk cId="1544686273" sldId="1846"/>
            <ac:spMk id="2" creationId="{B8B13DF9-5F08-499F-930F-4604FF304100}"/>
          </ac:spMkLst>
        </pc:spChg>
        <pc:spChg chg="mod">
          <ac:chgData name="Yoel Kortick" userId="167978f5-7f40-4909-85d5-d4149554ad4e" providerId="ADAL" clId="{22F8B047-FA3B-4733-ADAA-D695084BB32D}" dt="2024-01-26T10:31:11.219" v="6150"/>
          <ac:spMkLst>
            <pc:docMk/>
            <pc:sldMk cId="1544686273" sldId="1846"/>
            <ac:spMk id="3" creationId="{4FC18B40-6547-41EC-8A0E-1C8F40E0A42F}"/>
          </ac:spMkLst>
        </pc:spChg>
        <pc:spChg chg="mod">
          <ac:chgData name="Yoel Kortick" userId="167978f5-7f40-4909-85d5-d4149554ad4e" providerId="ADAL" clId="{22F8B047-FA3B-4733-ADAA-D695084BB32D}" dt="2024-01-26T10:46:01.419" v="6610" actId="20577"/>
          <ac:spMkLst>
            <pc:docMk/>
            <pc:sldMk cId="1544686273" sldId="1846"/>
            <ac:spMk id="4" creationId="{2490F34D-A7E2-4EA9-8B1A-78371A1F1CD1}"/>
          </ac:spMkLst>
        </pc:spChg>
        <pc:spChg chg="mod">
          <ac:chgData name="Yoel Kortick" userId="167978f5-7f40-4909-85d5-d4149554ad4e" providerId="ADAL" clId="{22F8B047-FA3B-4733-ADAA-D695084BB32D}" dt="2024-01-26T10:38:17.959" v="6439" actId="14100"/>
          <ac:spMkLst>
            <pc:docMk/>
            <pc:sldMk cId="1544686273" sldId="1846"/>
            <ac:spMk id="7" creationId="{BC26EA41-3381-4D6A-8A43-35C115BF1BEF}"/>
          </ac:spMkLst>
        </pc:spChg>
        <pc:spChg chg="del">
          <ac:chgData name="Yoel Kortick" userId="167978f5-7f40-4909-85d5-d4149554ad4e" providerId="ADAL" clId="{22F8B047-FA3B-4733-ADAA-D695084BB32D}" dt="2024-01-26T10:38:27.783" v="6446" actId="478"/>
          <ac:spMkLst>
            <pc:docMk/>
            <pc:sldMk cId="1544686273" sldId="1846"/>
            <ac:spMk id="10" creationId="{D855BB50-2C29-4DA9-BAC1-31EBEE31F969}"/>
          </ac:spMkLst>
        </pc:spChg>
        <pc:picChg chg="add mod ord">
          <ac:chgData name="Yoel Kortick" userId="167978f5-7f40-4909-85d5-d4149554ad4e" providerId="ADAL" clId="{22F8B047-FA3B-4733-ADAA-D695084BB32D}" dt="2024-01-26T10:38:31.321" v="6448" actId="208"/>
          <ac:picMkLst>
            <pc:docMk/>
            <pc:sldMk cId="1544686273" sldId="1846"/>
            <ac:picMk id="6" creationId="{510F9E54-1F50-B59C-5F6B-C38D9D1AFAA4}"/>
          </ac:picMkLst>
        </pc:picChg>
        <pc:picChg chg="del">
          <ac:chgData name="Yoel Kortick" userId="167978f5-7f40-4909-85d5-d4149554ad4e" providerId="ADAL" clId="{22F8B047-FA3B-4733-ADAA-D695084BB32D}" dt="2024-01-26T10:38:03.344" v="6421" actId="478"/>
          <ac:picMkLst>
            <pc:docMk/>
            <pc:sldMk cId="1544686273" sldId="1846"/>
            <ac:picMk id="8" creationId="{BDFFE18B-7427-F631-46D5-4F0CF2D1676C}"/>
          </ac:picMkLst>
        </pc:picChg>
      </pc:sldChg>
      <pc:sldChg chg="addSp delSp modSp mod">
        <pc:chgData name="Yoel Kortick" userId="167978f5-7f40-4909-85d5-d4149554ad4e" providerId="ADAL" clId="{22F8B047-FA3B-4733-ADAA-D695084BB32D}" dt="2024-01-26T10:49:45.397" v="6755" actId="1036"/>
        <pc:sldMkLst>
          <pc:docMk/>
          <pc:sldMk cId="1688422437" sldId="1847"/>
        </pc:sldMkLst>
        <pc:spChg chg="del mod">
          <ac:chgData name="Yoel Kortick" userId="167978f5-7f40-4909-85d5-d4149554ad4e" providerId="ADAL" clId="{22F8B047-FA3B-4733-ADAA-D695084BB32D}" dt="2024-01-26T10:48:02.525" v="6611" actId="478"/>
          <ac:spMkLst>
            <pc:docMk/>
            <pc:sldMk cId="1688422437" sldId="1847"/>
            <ac:spMk id="2" creationId="{315526E6-7AE1-F1DC-C940-D7B49308D473}"/>
          </ac:spMkLst>
        </pc:spChg>
        <pc:spChg chg="mod">
          <ac:chgData name="Yoel Kortick" userId="167978f5-7f40-4909-85d5-d4149554ad4e" providerId="ADAL" clId="{22F8B047-FA3B-4733-ADAA-D695084BB32D}" dt="2024-01-26T10:31:11.219" v="6150"/>
          <ac:spMkLst>
            <pc:docMk/>
            <pc:sldMk cId="1688422437" sldId="1847"/>
            <ac:spMk id="3" creationId="{4FC18B40-6547-41EC-8A0E-1C8F40E0A42F}"/>
          </ac:spMkLst>
        </pc:spChg>
        <pc:spChg chg="mod">
          <ac:chgData name="Yoel Kortick" userId="167978f5-7f40-4909-85d5-d4149554ad4e" providerId="ADAL" clId="{22F8B047-FA3B-4733-ADAA-D695084BB32D}" dt="2024-01-26T10:49:28.265" v="6749" actId="255"/>
          <ac:spMkLst>
            <pc:docMk/>
            <pc:sldMk cId="1688422437" sldId="1847"/>
            <ac:spMk id="4" creationId="{2490F34D-A7E2-4EA9-8B1A-78371A1F1CD1}"/>
          </ac:spMkLst>
        </pc:spChg>
        <pc:spChg chg="add mod">
          <ac:chgData name="Yoel Kortick" userId="167978f5-7f40-4909-85d5-d4149554ad4e" providerId="ADAL" clId="{22F8B047-FA3B-4733-ADAA-D695084BB32D}" dt="2024-01-26T10:49:45.397" v="6755" actId="1036"/>
          <ac:spMkLst>
            <pc:docMk/>
            <pc:sldMk cId="1688422437" sldId="1847"/>
            <ac:spMk id="10" creationId="{2661131B-EAC8-499F-17C2-D39786293790}"/>
          </ac:spMkLst>
        </pc:spChg>
        <pc:picChg chg="del">
          <ac:chgData name="Yoel Kortick" userId="167978f5-7f40-4909-85d5-d4149554ad4e" providerId="ADAL" clId="{22F8B047-FA3B-4733-ADAA-D695084BB32D}" dt="2024-01-26T10:48:04.745" v="6614" actId="478"/>
          <ac:picMkLst>
            <pc:docMk/>
            <pc:sldMk cId="1688422437" sldId="1847"/>
            <ac:picMk id="6" creationId="{411B722E-59DA-607A-48ED-4FA4CD9D0233}"/>
          </ac:picMkLst>
        </pc:picChg>
        <pc:picChg chg="add mod ord">
          <ac:chgData name="Yoel Kortick" userId="167978f5-7f40-4909-85d5-d4149554ad4e" providerId="ADAL" clId="{22F8B047-FA3B-4733-ADAA-D695084BB32D}" dt="2024-01-26T10:49:35.165" v="6751" actId="167"/>
          <ac:picMkLst>
            <pc:docMk/>
            <pc:sldMk cId="1688422437" sldId="1847"/>
            <ac:picMk id="8" creationId="{ED7CD0AD-004D-DAB4-F61F-5CF453A98058}"/>
          </ac:picMkLst>
        </pc:picChg>
        <pc:cxnChg chg="del">
          <ac:chgData name="Yoel Kortick" userId="167978f5-7f40-4909-85d5-d4149554ad4e" providerId="ADAL" clId="{22F8B047-FA3B-4733-ADAA-D695084BB32D}" dt="2024-01-26T10:48:04.246" v="6613" actId="478"/>
          <ac:cxnSpMkLst>
            <pc:docMk/>
            <pc:sldMk cId="1688422437" sldId="1847"/>
            <ac:cxnSpMk id="7" creationId="{87F5CE98-3345-1505-35FF-F07A82504685}"/>
          </ac:cxnSpMkLst>
        </pc:cxnChg>
        <pc:cxnChg chg="del">
          <ac:chgData name="Yoel Kortick" userId="167978f5-7f40-4909-85d5-d4149554ad4e" providerId="ADAL" clId="{22F8B047-FA3B-4733-ADAA-D695084BB32D}" dt="2024-01-26T10:48:03.612" v="6612" actId="478"/>
          <ac:cxnSpMkLst>
            <pc:docMk/>
            <pc:sldMk cId="1688422437" sldId="1847"/>
            <ac:cxnSpMk id="9" creationId="{5937EB11-8199-1F28-36DF-75A019D73DAB}"/>
          </ac:cxnSpMkLst>
        </pc:cxnChg>
      </pc:sldChg>
      <pc:sldChg chg="addSp delSp modSp mod">
        <pc:chgData name="Yoel Kortick" userId="167978f5-7f40-4909-85d5-d4149554ad4e" providerId="ADAL" clId="{22F8B047-FA3B-4733-ADAA-D695084BB32D}" dt="2024-01-26T10:51:37.855" v="6804" actId="208"/>
        <pc:sldMkLst>
          <pc:docMk/>
          <pc:sldMk cId="3892981007" sldId="1848"/>
        </pc:sldMkLst>
        <pc:spChg chg="del">
          <ac:chgData name="Yoel Kortick" userId="167978f5-7f40-4909-85d5-d4149554ad4e" providerId="ADAL" clId="{22F8B047-FA3B-4733-ADAA-D695084BB32D}" dt="2024-01-26T10:51:21.112" v="6794" actId="478"/>
          <ac:spMkLst>
            <pc:docMk/>
            <pc:sldMk cId="3892981007" sldId="1848"/>
            <ac:spMk id="2" creationId="{29E475A2-4A95-4303-9D93-540C7D188F43}"/>
          </ac:spMkLst>
        </pc:spChg>
        <pc:spChg chg="mod">
          <ac:chgData name="Yoel Kortick" userId="167978f5-7f40-4909-85d5-d4149554ad4e" providerId="ADAL" clId="{22F8B047-FA3B-4733-ADAA-D695084BB32D}" dt="2024-01-26T10:31:11.219" v="6150"/>
          <ac:spMkLst>
            <pc:docMk/>
            <pc:sldMk cId="3892981007" sldId="1848"/>
            <ac:spMk id="3" creationId="{4FC18B40-6547-41EC-8A0E-1C8F40E0A42F}"/>
          </ac:spMkLst>
        </pc:spChg>
        <pc:spChg chg="mod">
          <ac:chgData name="Yoel Kortick" userId="167978f5-7f40-4909-85d5-d4149554ad4e" providerId="ADAL" clId="{22F8B047-FA3B-4733-ADAA-D695084BB32D}" dt="2024-01-26T10:51:14.565" v="6793" actId="313"/>
          <ac:spMkLst>
            <pc:docMk/>
            <pc:sldMk cId="3892981007" sldId="1848"/>
            <ac:spMk id="4" creationId="{2490F34D-A7E2-4EA9-8B1A-78371A1F1CD1}"/>
          </ac:spMkLst>
        </pc:spChg>
        <pc:spChg chg="del mod">
          <ac:chgData name="Yoel Kortick" userId="167978f5-7f40-4909-85d5-d4149554ad4e" providerId="ADAL" clId="{22F8B047-FA3B-4733-ADAA-D695084BB32D}" dt="2024-01-26T10:51:21.112" v="6794" actId="478"/>
          <ac:spMkLst>
            <pc:docMk/>
            <pc:sldMk cId="3892981007" sldId="1848"/>
            <ac:spMk id="8" creationId="{6A12B8FB-284D-AD09-2394-DAECAF7F12D1}"/>
          </ac:spMkLst>
        </pc:spChg>
        <pc:spChg chg="del mod">
          <ac:chgData name="Yoel Kortick" userId="167978f5-7f40-4909-85d5-d4149554ad4e" providerId="ADAL" clId="{22F8B047-FA3B-4733-ADAA-D695084BB32D}" dt="2024-01-26T10:51:29.626" v="6802" actId="478"/>
          <ac:spMkLst>
            <pc:docMk/>
            <pc:sldMk cId="3892981007" sldId="1848"/>
            <ac:spMk id="9" creationId="{2538D5BE-2A48-0F5B-4FB5-5F7336725FF7}"/>
          </ac:spMkLst>
        </pc:spChg>
        <pc:spChg chg="add">
          <ac:chgData name="Yoel Kortick" userId="167978f5-7f40-4909-85d5-d4149554ad4e" providerId="ADAL" clId="{22F8B047-FA3B-4733-ADAA-D695084BB32D}" dt="2024-01-26T10:51:36.014" v="6803" actId="11529"/>
          <ac:spMkLst>
            <pc:docMk/>
            <pc:sldMk cId="3892981007" sldId="1848"/>
            <ac:spMk id="14" creationId="{0E52438C-559B-DDF2-C33A-509F2AA682AD}"/>
          </ac:spMkLst>
        </pc:spChg>
        <pc:picChg chg="del">
          <ac:chgData name="Yoel Kortick" userId="167978f5-7f40-4909-85d5-d4149554ad4e" providerId="ADAL" clId="{22F8B047-FA3B-4733-ADAA-D695084BB32D}" dt="2024-01-26T10:51:21.112" v="6794" actId="478"/>
          <ac:picMkLst>
            <pc:docMk/>
            <pc:sldMk cId="3892981007" sldId="1848"/>
            <ac:picMk id="6" creationId="{6B16C7BB-C19D-3D42-B11D-643BADA50164}"/>
          </ac:picMkLst>
        </pc:picChg>
        <pc:picChg chg="add mod ord">
          <ac:chgData name="Yoel Kortick" userId="167978f5-7f40-4909-85d5-d4149554ad4e" providerId="ADAL" clId="{22F8B047-FA3B-4733-ADAA-D695084BB32D}" dt="2024-01-26T10:51:37.855" v="6804" actId="208"/>
          <ac:picMkLst>
            <pc:docMk/>
            <pc:sldMk cId="3892981007" sldId="1848"/>
            <ac:picMk id="7" creationId="{3479C218-DDF7-4591-98CD-244F9FFAD93F}"/>
          </ac:picMkLst>
        </pc:picChg>
        <pc:cxnChg chg="del">
          <ac:chgData name="Yoel Kortick" userId="167978f5-7f40-4909-85d5-d4149554ad4e" providerId="ADAL" clId="{22F8B047-FA3B-4733-ADAA-D695084BB32D}" dt="2024-01-26T10:51:21.112" v="6794" actId="478"/>
          <ac:cxnSpMkLst>
            <pc:docMk/>
            <pc:sldMk cId="3892981007" sldId="1848"/>
            <ac:cxnSpMk id="10" creationId="{6422D452-ABE8-991F-6C43-A890858A2192}"/>
          </ac:cxnSpMkLst>
        </pc:cxnChg>
        <pc:cxnChg chg="del">
          <ac:chgData name="Yoel Kortick" userId="167978f5-7f40-4909-85d5-d4149554ad4e" providerId="ADAL" clId="{22F8B047-FA3B-4733-ADAA-D695084BB32D}" dt="2024-01-26T10:51:21.112" v="6794" actId="478"/>
          <ac:cxnSpMkLst>
            <pc:docMk/>
            <pc:sldMk cId="3892981007" sldId="1848"/>
            <ac:cxnSpMk id="11" creationId="{C844EE87-914F-047F-C2EC-569913EC6BF7}"/>
          </ac:cxnSpMkLst>
        </pc:cxnChg>
        <pc:cxnChg chg="del">
          <ac:chgData name="Yoel Kortick" userId="167978f5-7f40-4909-85d5-d4149554ad4e" providerId="ADAL" clId="{22F8B047-FA3B-4733-ADAA-D695084BB32D}" dt="2024-01-26T10:51:21.112" v="6794" actId="478"/>
          <ac:cxnSpMkLst>
            <pc:docMk/>
            <pc:sldMk cId="3892981007" sldId="1848"/>
            <ac:cxnSpMk id="12" creationId="{4C5FF6AF-5761-CC0F-2D4C-1922A02B00D4}"/>
          </ac:cxnSpMkLst>
        </pc:cxnChg>
        <pc:cxnChg chg="del">
          <ac:chgData name="Yoel Kortick" userId="167978f5-7f40-4909-85d5-d4149554ad4e" providerId="ADAL" clId="{22F8B047-FA3B-4733-ADAA-D695084BB32D}" dt="2024-01-26T10:51:21.112" v="6794" actId="478"/>
          <ac:cxnSpMkLst>
            <pc:docMk/>
            <pc:sldMk cId="3892981007" sldId="1848"/>
            <ac:cxnSpMk id="13" creationId="{B26B3D55-FA36-34A8-2BC3-155C5D905590}"/>
          </ac:cxnSpMkLst>
        </pc:cxnChg>
      </pc:sldChg>
      <pc:sldChg chg="modSp del">
        <pc:chgData name="Yoel Kortick" userId="167978f5-7f40-4909-85d5-d4149554ad4e" providerId="ADAL" clId="{22F8B047-FA3B-4733-ADAA-D695084BB32D}" dt="2024-01-26T10:51:43.445" v="6805" actId="47"/>
        <pc:sldMkLst>
          <pc:docMk/>
          <pc:sldMk cId="1732673338" sldId="1849"/>
        </pc:sldMkLst>
        <pc:spChg chg="mod">
          <ac:chgData name="Yoel Kortick" userId="167978f5-7f40-4909-85d5-d4149554ad4e" providerId="ADAL" clId="{22F8B047-FA3B-4733-ADAA-D695084BB32D}" dt="2024-01-26T10:31:11.219" v="6150"/>
          <ac:spMkLst>
            <pc:docMk/>
            <pc:sldMk cId="1732673338" sldId="1849"/>
            <ac:spMk id="3" creationId="{4FC18B40-6547-41EC-8A0E-1C8F40E0A42F}"/>
          </ac:spMkLst>
        </pc:spChg>
        <pc:spChg chg="mod">
          <ac:chgData name="Yoel Kortick" userId="167978f5-7f40-4909-85d5-d4149554ad4e" providerId="ADAL" clId="{22F8B047-FA3B-4733-ADAA-D695084BB32D}" dt="2024-01-25T13:05:43.693" v="2551"/>
          <ac:spMkLst>
            <pc:docMk/>
            <pc:sldMk cId="1732673338" sldId="1849"/>
            <ac:spMk id="4" creationId="{2490F34D-A7E2-4EA9-8B1A-78371A1F1CD1}"/>
          </ac:spMkLst>
        </pc:spChg>
        <pc:spChg chg="mod">
          <ac:chgData name="Yoel Kortick" userId="167978f5-7f40-4909-85d5-d4149554ad4e" providerId="ADAL" clId="{22F8B047-FA3B-4733-ADAA-D695084BB32D}" dt="2024-01-25T13:05:43.693" v="2551"/>
          <ac:spMkLst>
            <pc:docMk/>
            <pc:sldMk cId="1732673338" sldId="1849"/>
            <ac:spMk id="8" creationId="{6A12B8FB-284D-AD09-2394-DAECAF7F12D1}"/>
          </ac:spMkLst>
        </pc:spChg>
      </pc:sldChg>
      <pc:sldChg chg="modSp del">
        <pc:chgData name="Yoel Kortick" userId="167978f5-7f40-4909-85d5-d4149554ad4e" providerId="ADAL" clId="{22F8B047-FA3B-4733-ADAA-D695084BB32D}" dt="2024-01-26T10:51:43.995" v="6806" actId="47"/>
        <pc:sldMkLst>
          <pc:docMk/>
          <pc:sldMk cId="2454621732" sldId="1850"/>
        </pc:sldMkLst>
        <pc:spChg chg="mod">
          <ac:chgData name="Yoel Kortick" userId="167978f5-7f40-4909-85d5-d4149554ad4e" providerId="ADAL" clId="{22F8B047-FA3B-4733-ADAA-D695084BB32D}" dt="2024-01-26T10:31:11.219" v="6150"/>
          <ac:spMkLst>
            <pc:docMk/>
            <pc:sldMk cId="2454621732" sldId="1850"/>
            <ac:spMk id="3" creationId="{4FC18B40-6547-41EC-8A0E-1C8F40E0A42F}"/>
          </ac:spMkLst>
        </pc:spChg>
        <pc:spChg chg="mod">
          <ac:chgData name="Yoel Kortick" userId="167978f5-7f40-4909-85d5-d4149554ad4e" providerId="ADAL" clId="{22F8B047-FA3B-4733-ADAA-D695084BB32D}" dt="2024-01-25T13:05:43.693" v="2551"/>
          <ac:spMkLst>
            <pc:docMk/>
            <pc:sldMk cId="2454621732" sldId="1850"/>
            <ac:spMk id="4" creationId="{2490F34D-A7E2-4EA9-8B1A-78371A1F1CD1}"/>
          </ac:spMkLst>
        </pc:spChg>
        <pc:spChg chg="mod">
          <ac:chgData name="Yoel Kortick" userId="167978f5-7f40-4909-85d5-d4149554ad4e" providerId="ADAL" clId="{22F8B047-FA3B-4733-ADAA-D695084BB32D}" dt="2024-01-25T13:05:43.693" v="2551"/>
          <ac:spMkLst>
            <pc:docMk/>
            <pc:sldMk cId="2454621732" sldId="1850"/>
            <ac:spMk id="8" creationId="{6A12B8FB-284D-AD09-2394-DAECAF7F12D1}"/>
          </ac:spMkLst>
        </pc:spChg>
      </pc:sldChg>
      <pc:sldChg chg="modSp del">
        <pc:chgData name="Yoel Kortick" userId="167978f5-7f40-4909-85d5-d4149554ad4e" providerId="ADAL" clId="{22F8B047-FA3B-4733-ADAA-D695084BB32D}" dt="2024-01-26T10:51:44.728" v="6807" actId="47"/>
        <pc:sldMkLst>
          <pc:docMk/>
          <pc:sldMk cId="2689297007" sldId="1851"/>
        </pc:sldMkLst>
        <pc:spChg chg="mod">
          <ac:chgData name="Yoel Kortick" userId="167978f5-7f40-4909-85d5-d4149554ad4e" providerId="ADAL" clId="{22F8B047-FA3B-4733-ADAA-D695084BB32D}" dt="2024-01-25T13:05:43.693" v="2551"/>
          <ac:spMkLst>
            <pc:docMk/>
            <pc:sldMk cId="2689297007" sldId="1851"/>
            <ac:spMk id="4" creationId="{2490F34D-A7E2-4EA9-8B1A-78371A1F1CD1}"/>
          </ac:spMkLst>
        </pc:spChg>
        <pc:spChg chg="mod">
          <ac:chgData name="Yoel Kortick" userId="167978f5-7f40-4909-85d5-d4149554ad4e" providerId="ADAL" clId="{22F8B047-FA3B-4733-ADAA-D695084BB32D}" dt="2024-01-26T10:31:11.219" v="6150"/>
          <ac:spMkLst>
            <pc:docMk/>
            <pc:sldMk cId="2689297007" sldId="1851"/>
            <ac:spMk id="8" creationId="{685A5F3C-82A1-B4CC-F14F-0804FC73856F}"/>
          </ac:spMkLst>
        </pc:spChg>
      </pc:sldChg>
      <pc:sldChg chg="modSp del">
        <pc:chgData name="Yoel Kortick" userId="167978f5-7f40-4909-85d5-d4149554ad4e" providerId="ADAL" clId="{22F8B047-FA3B-4733-ADAA-D695084BB32D}" dt="2024-01-26T10:51:45.399" v="6808" actId="47"/>
        <pc:sldMkLst>
          <pc:docMk/>
          <pc:sldMk cId="3070134393" sldId="1852"/>
        </pc:sldMkLst>
        <pc:spChg chg="mod">
          <ac:chgData name="Yoel Kortick" userId="167978f5-7f40-4909-85d5-d4149554ad4e" providerId="ADAL" clId="{22F8B047-FA3B-4733-ADAA-D695084BB32D}" dt="2024-01-26T10:31:11.219" v="6150"/>
          <ac:spMkLst>
            <pc:docMk/>
            <pc:sldMk cId="3070134393" sldId="1852"/>
            <ac:spMk id="3" creationId="{4FC18B40-6547-41EC-8A0E-1C8F40E0A42F}"/>
          </ac:spMkLst>
        </pc:spChg>
        <pc:spChg chg="mod">
          <ac:chgData name="Yoel Kortick" userId="167978f5-7f40-4909-85d5-d4149554ad4e" providerId="ADAL" clId="{22F8B047-FA3B-4733-ADAA-D695084BB32D}" dt="2024-01-25T13:05:43.693" v="2551"/>
          <ac:spMkLst>
            <pc:docMk/>
            <pc:sldMk cId="3070134393" sldId="1852"/>
            <ac:spMk id="4" creationId="{2490F34D-A7E2-4EA9-8B1A-78371A1F1CD1}"/>
          </ac:spMkLst>
        </pc:spChg>
        <pc:spChg chg="mod">
          <ac:chgData name="Yoel Kortick" userId="167978f5-7f40-4909-85d5-d4149554ad4e" providerId="ADAL" clId="{22F8B047-FA3B-4733-ADAA-D695084BB32D}" dt="2024-01-25T13:05:43.693" v="2551"/>
          <ac:spMkLst>
            <pc:docMk/>
            <pc:sldMk cId="3070134393" sldId="1852"/>
            <ac:spMk id="11" creationId="{750AAA4A-274C-A94C-AE75-70988A5E545B}"/>
          </ac:spMkLst>
        </pc:spChg>
      </pc:sldChg>
      <pc:sldChg chg="modSp del">
        <pc:chgData name="Yoel Kortick" userId="167978f5-7f40-4909-85d5-d4149554ad4e" providerId="ADAL" clId="{22F8B047-FA3B-4733-ADAA-D695084BB32D}" dt="2024-01-26T10:51:46.851" v="6810" actId="47"/>
        <pc:sldMkLst>
          <pc:docMk/>
          <pc:sldMk cId="420304420" sldId="1853"/>
        </pc:sldMkLst>
        <pc:spChg chg="mod">
          <ac:chgData name="Yoel Kortick" userId="167978f5-7f40-4909-85d5-d4149554ad4e" providerId="ADAL" clId="{22F8B047-FA3B-4733-ADAA-D695084BB32D}" dt="2024-01-25T13:05:43.693" v="2551"/>
          <ac:spMkLst>
            <pc:docMk/>
            <pc:sldMk cId="420304420" sldId="1853"/>
            <ac:spMk id="4" creationId="{2490F34D-A7E2-4EA9-8B1A-78371A1F1CD1}"/>
          </ac:spMkLst>
        </pc:spChg>
        <pc:spChg chg="mod">
          <ac:chgData name="Yoel Kortick" userId="167978f5-7f40-4909-85d5-d4149554ad4e" providerId="ADAL" clId="{22F8B047-FA3B-4733-ADAA-D695084BB32D}" dt="2024-01-26T10:31:11.219" v="6150"/>
          <ac:spMkLst>
            <pc:docMk/>
            <pc:sldMk cId="420304420" sldId="1853"/>
            <ac:spMk id="8" creationId="{8EE2D2A8-AFC0-302C-3A40-32EA7E88FC47}"/>
          </ac:spMkLst>
        </pc:spChg>
      </pc:sldChg>
      <pc:sldChg chg="modSp del">
        <pc:chgData name="Yoel Kortick" userId="167978f5-7f40-4909-85d5-d4149554ad4e" providerId="ADAL" clId="{22F8B047-FA3B-4733-ADAA-D695084BB32D}" dt="2024-01-26T10:51:47.723" v="6811" actId="47"/>
        <pc:sldMkLst>
          <pc:docMk/>
          <pc:sldMk cId="1595737322" sldId="1854"/>
        </pc:sldMkLst>
        <pc:spChg chg="mod">
          <ac:chgData name="Yoel Kortick" userId="167978f5-7f40-4909-85d5-d4149554ad4e" providerId="ADAL" clId="{22F8B047-FA3B-4733-ADAA-D695084BB32D}" dt="2024-01-26T10:31:11.219" v="6150"/>
          <ac:spMkLst>
            <pc:docMk/>
            <pc:sldMk cId="1595737322" sldId="1854"/>
            <ac:spMk id="3" creationId="{4FC18B40-6547-41EC-8A0E-1C8F40E0A42F}"/>
          </ac:spMkLst>
        </pc:spChg>
      </pc:sldChg>
      <pc:sldChg chg="modSp del">
        <pc:chgData name="Yoel Kortick" userId="167978f5-7f40-4909-85d5-d4149554ad4e" providerId="ADAL" clId="{22F8B047-FA3B-4733-ADAA-D695084BB32D}" dt="2024-01-26T10:51:48.576" v="6812" actId="47"/>
        <pc:sldMkLst>
          <pc:docMk/>
          <pc:sldMk cId="2033295952" sldId="1855"/>
        </pc:sldMkLst>
        <pc:spChg chg="mod">
          <ac:chgData name="Yoel Kortick" userId="167978f5-7f40-4909-85d5-d4149554ad4e" providerId="ADAL" clId="{22F8B047-FA3B-4733-ADAA-D695084BB32D}" dt="2024-01-26T10:31:11.219" v="6150"/>
          <ac:spMkLst>
            <pc:docMk/>
            <pc:sldMk cId="2033295952" sldId="1855"/>
            <ac:spMk id="3" creationId="{4FC18B40-6547-41EC-8A0E-1C8F40E0A42F}"/>
          </ac:spMkLst>
        </pc:spChg>
        <pc:spChg chg="mod">
          <ac:chgData name="Yoel Kortick" userId="167978f5-7f40-4909-85d5-d4149554ad4e" providerId="ADAL" clId="{22F8B047-FA3B-4733-ADAA-D695084BB32D}" dt="2024-01-25T13:05:43.693" v="2551"/>
          <ac:spMkLst>
            <pc:docMk/>
            <pc:sldMk cId="2033295952" sldId="1855"/>
            <ac:spMk id="4" creationId="{2490F34D-A7E2-4EA9-8B1A-78371A1F1CD1}"/>
          </ac:spMkLst>
        </pc:spChg>
      </pc:sldChg>
      <pc:sldChg chg="addSp modSp del mod">
        <pc:chgData name="Yoel Kortick" userId="167978f5-7f40-4909-85d5-d4149554ad4e" providerId="ADAL" clId="{22F8B047-FA3B-4733-ADAA-D695084BB32D}" dt="2024-01-26T10:51:46.096" v="6809" actId="47"/>
        <pc:sldMkLst>
          <pc:docMk/>
          <pc:sldMk cId="1633253681" sldId="1856"/>
        </pc:sldMkLst>
        <pc:spChg chg="add mod">
          <ac:chgData name="Yoel Kortick" userId="167978f5-7f40-4909-85d5-d4149554ad4e" providerId="ADAL" clId="{22F8B047-FA3B-4733-ADAA-D695084BB32D}" dt="2024-01-25T13:07:34.026" v="2632" actId="14100"/>
          <ac:spMkLst>
            <pc:docMk/>
            <pc:sldMk cId="1633253681" sldId="1856"/>
            <ac:spMk id="2" creationId="{88ABAC50-05D1-4715-1273-F5236ACC5D8E}"/>
          </ac:spMkLst>
        </pc:spChg>
        <pc:spChg chg="mod">
          <ac:chgData name="Yoel Kortick" userId="167978f5-7f40-4909-85d5-d4149554ad4e" providerId="ADAL" clId="{22F8B047-FA3B-4733-ADAA-D695084BB32D}" dt="2024-01-26T10:31:11.219" v="6150"/>
          <ac:spMkLst>
            <pc:docMk/>
            <pc:sldMk cId="1633253681" sldId="1856"/>
            <ac:spMk id="3" creationId="{4FC18B40-6547-41EC-8A0E-1C8F40E0A42F}"/>
          </ac:spMkLst>
        </pc:spChg>
        <pc:spChg chg="mod">
          <ac:chgData name="Yoel Kortick" userId="167978f5-7f40-4909-85d5-d4149554ad4e" providerId="ADAL" clId="{22F8B047-FA3B-4733-ADAA-D695084BB32D}" dt="2024-01-25T13:05:43.693" v="2551"/>
          <ac:spMkLst>
            <pc:docMk/>
            <pc:sldMk cId="1633253681" sldId="1856"/>
            <ac:spMk id="4" creationId="{2490F34D-A7E2-4EA9-8B1A-78371A1F1CD1}"/>
          </ac:spMkLst>
        </pc:spChg>
        <pc:spChg chg="add mod">
          <ac:chgData name="Yoel Kortick" userId="167978f5-7f40-4909-85d5-d4149554ad4e" providerId="ADAL" clId="{22F8B047-FA3B-4733-ADAA-D695084BB32D}" dt="2024-01-25T13:07:27.901" v="2631" actId="1038"/>
          <ac:spMkLst>
            <pc:docMk/>
            <pc:sldMk cId="1633253681" sldId="1856"/>
            <ac:spMk id="7" creationId="{E39897A5-487C-8797-311F-A73DF4A69771}"/>
          </ac:spMkLst>
        </pc:spChg>
        <pc:cxnChg chg="add">
          <ac:chgData name="Yoel Kortick" userId="167978f5-7f40-4909-85d5-d4149554ad4e" providerId="ADAL" clId="{22F8B047-FA3B-4733-ADAA-D695084BB32D}" dt="2024-01-25T13:07:40.727" v="2633" actId="11529"/>
          <ac:cxnSpMkLst>
            <pc:docMk/>
            <pc:sldMk cId="1633253681" sldId="1856"/>
            <ac:cxnSpMk id="9" creationId="{AF8E6BF7-B09C-EF18-D5B8-E324C22DC854}"/>
          </ac:cxnSpMkLst>
        </pc:cxnChg>
      </pc:sldChg>
      <pc:sldChg chg="addSp delSp modSp mod">
        <pc:chgData name="Yoel Kortick" userId="167978f5-7f40-4909-85d5-d4149554ad4e" providerId="ADAL" clId="{22F8B047-FA3B-4733-ADAA-D695084BB32D}" dt="2024-01-26T09:30:36.692" v="4223" actId="14100"/>
        <pc:sldMkLst>
          <pc:docMk/>
          <pc:sldMk cId="1190637392" sldId="1857"/>
        </pc:sldMkLst>
        <pc:spChg chg="mod">
          <ac:chgData name="Yoel Kortick" userId="167978f5-7f40-4909-85d5-d4149554ad4e" providerId="ADAL" clId="{22F8B047-FA3B-4733-ADAA-D695084BB32D}" dt="2024-01-26T09:30:36.692" v="4223" actId="14100"/>
          <ac:spMkLst>
            <pc:docMk/>
            <pc:sldMk cId="1190637392" sldId="1857"/>
            <ac:spMk id="2" creationId="{29E475A2-4A95-4303-9D93-540C7D188F43}"/>
          </ac:spMkLst>
        </pc:spChg>
        <pc:spChg chg="mod">
          <ac:chgData name="Yoel Kortick" userId="167978f5-7f40-4909-85d5-d4149554ad4e" providerId="ADAL" clId="{22F8B047-FA3B-4733-ADAA-D695084BB32D}" dt="2024-01-26T08:58:38.655" v="2751"/>
          <ac:spMkLst>
            <pc:docMk/>
            <pc:sldMk cId="1190637392" sldId="1857"/>
            <ac:spMk id="3" creationId="{4FC18B40-6547-41EC-8A0E-1C8F40E0A42F}"/>
          </ac:spMkLst>
        </pc:spChg>
        <pc:spChg chg="mod">
          <ac:chgData name="Yoel Kortick" userId="167978f5-7f40-4909-85d5-d4149554ad4e" providerId="ADAL" clId="{22F8B047-FA3B-4733-ADAA-D695084BB32D}" dt="2024-01-26T09:29:55.539" v="4215" actId="14100"/>
          <ac:spMkLst>
            <pc:docMk/>
            <pc:sldMk cId="1190637392" sldId="1857"/>
            <ac:spMk id="4" creationId="{2490F34D-A7E2-4EA9-8B1A-78371A1F1CD1}"/>
          </ac:spMkLst>
        </pc:spChg>
        <pc:picChg chg="add mod ord">
          <ac:chgData name="Yoel Kortick" userId="167978f5-7f40-4909-85d5-d4149554ad4e" providerId="ADAL" clId="{22F8B047-FA3B-4733-ADAA-D695084BB32D}" dt="2024-01-26T09:30:28.544" v="4221" actId="167"/>
          <ac:picMkLst>
            <pc:docMk/>
            <pc:sldMk cId="1190637392" sldId="1857"/>
            <ac:picMk id="6" creationId="{7AD73FB1-7901-C846-EB32-BCA06A15FCBA}"/>
          </ac:picMkLst>
        </pc:picChg>
        <pc:picChg chg="del">
          <ac:chgData name="Yoel Kortick" userId="167978f5-7f40-4909-85d5-d4149554ad4e" providerId="ADAL" clId="{22F8B047-FA3B-4733-ADAA-D695084BB32D}" dt="2024-01-26T09:28:09.026" v="4192" actId="478"/>
          <ac:picMkLst>
            <pc:docMk/>
            <pc:sldMk cId="1190637392" sldId="1857"/>
            <ac:picMk id="7" creationId="{9DF81141-05EF-4E2A-105C-E31BB04BFA90}"/>
          </ac:picMkLst>
        </pc:picChg>
      </pc:sldChg>
      <pc:sldChg chg="modSp del">
        <pc:chgData name="Yoel Kortick" userId="167978f5-7f40-4909-85d5-d4149554ad4e" providerId="ADAL" clId="{22F8B047-FA3B-4733-ADAA-D695084BB32D}" dt="2024-01-26T10:54:28.918" v="6849" actId="47"/>
        <pc:sldMkLst>
          <pc:docMk/>
          <pc:sldMk cId="3477138020" sldId="1858"/>
        </pc:sldMkLst>
        <pc:spChg chg="mod">
          <ac:chgData name="Yoel Kortick" userId="167978f5-7f40-4909-85d5-d4149554ad4e" providerId="ADAL" clId="{22F8B047-FA3B-4733-ADAA-D695084BB32D}" dt="2024-01-25T13:05:43.693" v="2551"/>
          <ac:spMkLst>
            <pc:docMk/>
            <pc:sldMk cId="3477138020" sldId="1858"/>
            <ac:spMk id="4" creationId="{A1FE6F9A-C018-4915-94D1-7B4CD1DF4BFF}"/>
          </ac:spMkLst>
        </pc:spChg>
      </pc:sldChg>
      <pc:sldChg chg="modSp del">
        <pc:chgData name="Yoel Kortick" userId="167978f5-7f40-4909-85d5-d4149554ad4e" providerId="ADAL" clId="{22F8B047-FA3B-4733-ADAA-D695084BB32D}" dt="2024-01-26T10:54:28.918" v="6849" actId="47"/>
        <pc:sldMkLst>
          <pc:docMk/>
          <pc:sldMk cId="2432675236" sldId="1859"/>
        </pc:sldMkLst>
        <pc:spChg chg="mod">
          <ac:chgData name="Yoel Kortick" userId="167978f5-7f40-4909-85d5-d4149554ad4e" providerId="ADAL" clId="{22F8B047-FA3B-4733-ADAA-D695084BB32D}" dt="2024-01-25T13:05:43.693" v="2551"/>
          <ac:spMkLst>
            <pc:docMk/>
            <pc:sldMk cId="2432675236" sldId="1859"/>
            <ac:spMk id="3" creationId="{4FC18B40-6547-41EC-8A0E-1C8F40E0A42F}"/>
          </ac:spMkLst>
        </pc:spChg>
        <pc:spChg chg="mod">
          <ac:chgData name="Yoel Kortick" userId="167978f5-7f40-4909-85d5-d4149554ad4e" providerId="ADAL" clId="{22F8B047-FA3B-4733-ADAA-D695084BB32D}" dt="2024-01-25T13:05:43.693" v="2551"/>
          <ac:spMkLst>
            <pc:docMk/>
            <pc:sldMk cId="2432675236" sldId="1859"/>
            <ac:spMk id="4" creationId="{2490F34D-A7E2-4EA9-8B1A-78371A1F1CD1}"/>
          </ac:spMkLst>
        </pc:spChg>
      </pc:sldChg>
      <pc:sldChg chg="modSp del">
        <pc:chgData name="Yoel Kortick" userId="167978f5-7f40-4909-85d5-d4149554ad4e" providerId="ADAL" clId="{22F8B047-FA3B-4733-ADAA-D695084BB32D}" dt="2024-01-26T10:54:28.918" v="6849" actId="47"/>
        <pc:sldMkLst>
          <pc:docMk/>
          <pc:sldMk cId="1110093184" sldId="1860"/>
        </pc:sldMkLst>
        <pc:spChg chg="mod">
          <ac:chgData name="Yoel Kortick" userId="167978f5-7f40-4909-85d5-d4149554ad4e" providerId="ADAL" clId="{22F8B047-FA3B-4733-ADAA-D695084BB32D}" dt="2024-01-25T13:05:43.693" v="2551"/>
          <ac:spMkLst>
            <pc:docMk/>
            <pc:sldMk cId="1110093184" sldId="1860"/>
            <ac:spMk id="3" creationId="{4FC18B40-6547-41EC-8A0E-1C8F40E0A42F}"/>
          </ac:spMkLst>
        </pc:spChg>
        <pc:spChg chg="mod">
          <ac:chgData name="Yoel Kortick" userId="167978f5-7f40-4909-85d5-d4149554ad4e" providerId="ADAL" clId="{22F8B047-FA3B-4733-ADAA-D695084BB32D}" dt="2024-01-25T13:05:43.693" v="2551"/>
          <ac:spMkLst>
            <pc:docMk/>
            <pc:sldMk cId="1110093184" sldId="1860"/>
            <ac:spMk id="12" creationId="{E8E43AC9-5C96-4798-B751-EDB6EC40D17B}"/>
          </ac:spMkLst>
        </pc:spChg>
      </pc:sldChg>
      <pc:sldChg chg="modSp del">
        <pc:chgData name="Yoel Kortick" userId="167978f5-7f40-4909-85d5-d4149554ad4e" providerId="ADAL" clId="{22F8B047-FA3B-4733-ADAA-D695084BB32D}" dt="2024-01-26T10:54:28.918" v="6849" actId="47"/>
        <pc:sldMkLst>
          <pc:docMk/>
          <pc:sldMk cId="3275506538" sldId="1861"/>
        </pc:sldMkLst>
        <pc:spChg chg="mod">
          <ac:chgData name="Yoel Kortick" userId="167978f5-7f40-4909-85d5-d4149554ad4e" providerId="ADAL" clId="{22F8B047-FA3B-4733-ADAA-D695084BB32D}" dt="2024-01-25T13:05:43.693" v="2551"/>
          <ac:spMkLst>
            <pc:docMk/>
            <pc:sldMk cId="3275506538" sldId="1861"/>
            <ac:spMk id="3" creationId="{4FC18B40-6547-41EC-8A0E-1C8F40E0A42F}"/>
          </ac:spMkLst>
        </pc:spChg>
        <pc:spChg chg="mod">
          <ac:chgData name="Yoel Kortick" userId="167978f5-7f40-4909-85d5-d4149554ad4e" providerId="ADAL" clId="{22F8B047-FA3B-4733-ADAA-D695084BB32D}" dt="2024-01-25T13:05:43.693" v="2551"/>
          <ac:spMkLst>
            <pc:docMk/>
            <pc:sldMk cId="3275506538" sldId="1861"/>
            <ac:spMk id="4" creationId="{2490F34D-A7E2-4EA9-8B1A-78371A1F1CD1}"/>
          </ac:spMkLst>
        </pc:spChg>
      </pc:sldChg>
      <pc:sldChg chg="modSp del">
        <pc:chgData name="Yoel Kortick" userId="167978f5-7f40-4909-85d5-d4149554ad4e" providerId="ADAL" clId="{22F8B047-FA3B-4733-ADAA-D695084BB32D}" dt="2024-01-26T10:54:28.918" v="6849" actId="47"/>
        <pc:sldMkLst>
          <pc:docMk/>
          <pc:sldMk cId="1649823636" sldId="1862"/>
        </pc:sldMkLst>
        <pc:spChg chg="mod">
          <ac:chgData name="Yoel Kortick" userId="167978f5-7f40-4909-85d5-d4149554ad4e" providerId="ADAL" clId="{22F8B047-FA3B-4733-ADAA-D695084BB32D}" dt="2024-01-25T13:05:43.693" v="2551"/>
          <ac:spMkLst>
            <pc:docMk/>
            <pc:sldMk cId="1649823636" sldId="1862"/>
            <ac:spMk id="3" creationId="{4FC18B40-6547-41EC-8A0E-1C8F40E0A42F}"/>
          </ac:spMkLst>
        </pc:spChg>
        <pc:spChg chg="mod">
          <ac:chgData name="Yoel Kortick" userId="167978f5-7f40-4909-85d5-d4149554ad4e" providerId="ADAL" clId="{22F8B047-FA3B-4733-ADAA-D695084BB32D}" dt="2024-01-25T13:05:43.693" v="2551"/>
          <ac:spMkLst>
            <pc:docMk/>
            <pc:sldMk cId="1649823636" sldId="1862"/>
            <ac:spMk id="12" creationId="{E8E43AC9-5C96-4798-B751-EDB6EC40D17B}"/>
          </ac:spMkLst>
        </pc:spChg>
      </pc:sldChg>
      <pc:sldChg chg="modSp del">
        <pc:chgData name="Yoel Kortick" userId="167978f5-7f40-4909-85d5-d4149554ad4e" providerId="ADAL" clId="{22F8B047-FA3B-4733-ADAA-D695084BB32D}" dt="2024-01-26T10:54:28.918" v="6849" actId="47"/>
        <pc:sldMkLst>
          <pc:docMk/>
          <pc:sldMk cId="3010823598" sldId="1863"/>
        </pc:sldMkLst>
        <pc:spChg chg="mod">
          <ac:chgData name="Yoel Kortick" userId="167978f5-7f40-4909-85d5-d4149554ad4e" providerId="ADAL" clId="{22F8B047-FA3B-4733-ADAA-D695084BB32D}" dt="2024-01-25T13:05:43.693" v="2551"/>
          <ac:spMkLst>
            <pc:docMk/>
            <pc:sldMk cId="3010823598" sldId="1863"/>
            <ac:spMk id="3" creationId="{4FC18B40-6547-41EC-8A0E-1C8F40E0A42F}"/>
          </ac:spMkLst>
        </pc:spChg>
        <pc:spChg chg="mod">
          <ac:chgData name="Yoel Kortick" userId="167978f5-7f40-4909-85d5-d4149554ad4e" providerId="ADAL" clId="{22F8B047-FA3B-4733-ADAA-D695084BB32D}" dt="2024-01-25T13:05:43.693" v="2551"/>
          <ac:spMkLst>
            <pc:docMk/>
            <pc:sldMk cId="3010823598" sldId="1863"/>
            <ac:spMk id="4" creationId="{2490F34D-A7E2-4EA9-8B1A-78371A1F1CD1}"/>
          </ac:spMkLst>
        </pc:spChg>
      </pc:sldChg>
      <pc:sldChg chg="modSp del">
        <pc:chgData name="Yoel Kortick" userId="167978f5-7f40-4909-85d5-d4149554ad4e" providerId="ADAL" clId="{22F8B047-FA3B-4733-ADAA-D695084BB32D}" dt="2024-01-26T10:54:28.918" v="6849" actId="47"/>
        <pc:sldMkLst>
          <pc:docMk/>
          <pc:sldMk cId="1058564140" sldId="1864"/>
        </pc:sldMkLst>
        <pc:spChg chg="mod">
          <ac:chgData name="Yoel Kortick" userId="167978f5-7f40-4909-85d5-d4149554ad4e" providerId="ADAL" clId="{22F8B047-FA3B-4733-ADAA-D695084BB32D}" dt="2024-01-25T13:05:43.693" v="2551"/>
          <ac:spMkLst>
            <pc:docMk/>
            <pc:sldMk cId="1058564140" sldId="1864"/>
            <ac:spMk id="3" creationId="{4FC18B40-6547-41EC-8A0E-1C8F40E0A42F}"/>
          </ac:spMkLst>
        </pc:spChg>
      </pc:sldChg>
      <pc:sldChg chg="modSp del">
        <pc:chgData name="Yoel Kortick" userId="167978f5-7f40-4909-85d5-d4149554ad4e" providerId="ADAL" clId="{22F8B047-FA3B-4733-ADAA-D695084BB32D}" dt="2024-01-26T10:54:28.918" v="6849" actId="47"/>
        <pc:sldMkLst>
          <pc:docMk/>
          <pc:sldMk cId="2018864340" sldId="1865"/>
        </pc:sldMkLst>
        <pc:spChg chg="mod">
          <ac:chgData name="Yoel Kortick" userId="167978f5-7f40-4909-85d5-d4149554ad4e" providerId="ADAL" clId="{22F8B047-FA3B-4733-ADAA-D695084BB32D}" dt="2024-01-25T13:05:43.693" v="2551"/>
          <ac:spMkLst>
            <pc:docMk/>
            <pc:sldMk cId="2018864340" sldId="1865"/>
            <ac:spMk id="3" creationId="{4FC18B40-6547-41EC-8A0E-1C8F40E0A42F}"/>
          </ac:spMkLst>
        </pc:spChg>
        <pc:spChg chg="mod">
          <ac:chgData name="Yoel Kortick" userId="167978f5-7f40-4909-85d5-d4149554ad4e" providerId="ADAL" clId="{22F8B047-FA3B-4733-ADAA-D695084BB32D}" dt="2024-01-25T13:05:43.693" v="2551"/>
          <ac:spMkLst>
            <pc:docMk/>
            <pc:sldMk cId="2018864340" sldId="1865"/>
            <ac:spMk id="4" creationId="{2490F34D-A7E2-4EA9-8B1A-78371A1F1CD1}"/>
          </ac:spMkLst>
        </pc:spChg>
      </pc:sldChg>
      <pc:sldChg chg="modSp del">
        <pc:chgData name="Yoel Kortick" userId="167978f5-7f40-4909-85d5-d4149554ad4e" providerId="ADAL" clId="{22F8B047-FA3B-4733-ADAA-D695084BB32D}" dt="2024-01-26T10:54:28.918" v="6849" actId="47"/>
        <pc:sldMkLst>
          <pc:docMk/>
          <pc:sldMk cId="2294378225" sldId="1866"/>
        </pc:sldMkLst>
        <pc:spChg chg="mod">
          <ac:chgData name="Yoel Kortick" userId="167978f5-7f40-4909-85d5-d4149554ad4e" providerId="ADAL" clId="{22F8B047-FA3B-4733-ADAA-D695084BB32D}" dt="2024-01-25T13:05:43.693" v="2551"/>
          <ac:spMkLst>
            <pc:docMk/>
            <pc:sldMk cId="2294378225" sldId="1866"/>
            <ac:spMk id="3" creationId="{4FC18B40-6547-41EC-8A0E-1C8F40E0A42F}"/>
          </ac:spMkLst>
        </pc:spChg>
      </pc:sldChg>
      <pc:sldChg chg="modSp del">
        <pc:chgData name="Yoel Kortick" userId="167978f5-7f40-4909-85d5-d4149554ad4e" providerId="ADAL" clId="{22F8B047-FA3B-4733-ADAA-D695084BB32D}" dt="2024-01-26T10:54:28.918" v="6849" actId="47"/>
        <pc:sldMkLst>
          <pc:docMk/>
          <pc:sldMk cId="1600374228" sldId="1867"/>
        </pc:sldMkLst>
        <pc:spChg chg="mod">
          <ac:chgData name="Yoel Kortick" userId="167978f5-7f40-4909-85d5-d4149554ad4e" providerId="ADAL" clId="{22F8B047-FA3B-4733-ADAA-D695084BB32D}" dt="2024-01-25T13:05:43.693" v="2551"/>
          <ac:spMkLst>
            <pc:docMk/>
            <pc:sldMk cId="1600374228" sldId="1867"/>
            <ac:spMk id="3" creationId="{4FC18B40-6547-41EC-8A0E-1C8F40E0A42F}"/>
          </ac:spMkLst>
        </pc:spChg>
        <pc:spChg chg="mod">
          <ac:chgData name="Yoel Kortick" userId="167978f5-7f40-4909-85d5-d4149554ad4e" providerId="ADAL" clId="{22F8B047-FA3B-4733-ADAA-D695084BB32D}" dt="2024-01-25T13:05:43.693" v="2551"/>
          <ac:spMkLst>
            <pc:docMk/>
            <pc:sldMk cId="1600374228" sldId="1867"/>
            <ac:spMk id="12" creationId="{1ED9A28F-644A-7D3A-04E6-A015A2819FFD}"/>
          </ac:spMkLst>
        </pc:spChg>
      </pc:sldChg>
      <pc:sldChg chg="modSp del">
        <pc:chgData name="Yoel Kortick" userId="167978f5-7f40-4909-85d5-d4149554ad4e" providerId="ADAL" clId="{22F8B047-FA3B-4733-ADAA-D695084BB32D}" dt="2024-01-26T10:54:28.918" v="6849" actId="47"/>
        <pc:sldMkLst>
          <pc:docMk/>
          <pc:sldMk cId="1991438819" sldId="1868"/>
        </pc:sldMkLst>
        <pc:spChg chg="mod">
          <ac:chgData name="Yoel Kortick" userId="167978f5-7f40-4909-85d5-d4149554ad4e" providerId="ADAL" clId="{22F8B047-FA3B-4733-ADAA-D695084BB32D}" dt="2024-01-25T13:05:43.693" v="2551"/>
          <ac:spMkLst>
            <pc:docMk/>
            <pc:sldMk cId="1991438819" sldId="1868"/>
            <ac:spMk id="3" creationId="{4FC18B40-6547-41EC-8A0E-1C8F40E0A42F}"/>
          </ac:spMkLst>
        </pc:spChg>
        <pc:spChg chg="mod">
          <ac:chgData name="Yoel Kortick" userId="167978f5-7f40-4909-85d5-d4149554ad4e" providerId="ADAL" clId="{22F8B047-FA3B-4733-ADAA-D695084BB32D}" dt="2024-01-25T13:05:43.693" v="2551"/>
          <ac:spMkLst>
            <pc:docMk/>
            <pc:sldMk cId="1991438819" sldId="1868"/>
            <ac:spMk id="27" creationId="{398C3D68-1ADC-DCD1-0897-CA4479532E37}"/>
          </ac:spMkLst>
        </pc:spChg>
      </pc:sldChg>
      <pc:sldChg chg="modSp del">
        <pc:chgData name="Yoel Kortick" userId="167978f5-7f40-4909-85d5-d4149554ad4e" providerId="ADAL" clId="{22F8B047-FA3B-4733-ADAA-D695084BB32D}" dt="2024-01-26T10:54:28.918" v="6849" actId="47"/>
        <pc:sldMkLst>
          <pc:docMk/>
          <pc:sldMk cId="3009327451" sldId="1869"/>
        </pc:sldMkLst>
        <pc:spChg chg="mod">
          <ac:chgData name="Yoel Kortick" userId="167978f5-7f40-4909-85d5-d4149554ad4e" providerId="ADAL" clId="{22F8B047-FA3B-4733-ADAA-D695084BB32D}" dt="2024-01-25T13:05:43.693" v="2551"/>
          <ac:spMkLst>
            <pc:docMk/>
            <pc:sldMk cId="3009327451" sldId="1869"/>
            <ac:spMk id="3" creationId="{4FC18B40-6547-41EC-8A0E-1C8F40E0A42F}"/>
          </ac:spMkLst>
        </pc:spChg>
      </pc:sldChg>
      <pc:sldChg chg="modSp del">
        <pc:chgData name="Yoel Kortick" userId="167978f5-7f40-4909-85d5-d4149554ad4e" providerId="ADAL" clId="{22F8B047-FA3B-4733-ADAA-D695084BB32D}" dt="2024-01-26T10:54:28.918" v="6849" actId="47"/>
        <pc:sldMkLst>
          <pc:docMk/>
          <pc:sldMk cId="665751205" sldId="1870"/>
        </pc:sldMkLst>
        <pc:spChg chg="mod">
          <ac:chgData name="Yoel Kortick" userId="167978f5-7f40-4909-85d5-d4149554ad4e" providerId="ADAL" clId="{22F8B047-FA3B-4733-ADAA-D695084BB32D}" dt="2024-01-25T13:05:43.693" v="2551"/>
          <ac:spMkLst>
            <pc:docMk/>
            <pc:sldMk cId="665751205" sldId="1870"/>
            <ac:spMk id="3" creationId="{4FC18B40-6547-41EC-8A0E-1C8F40E0A42F}"/>
          </ac:spMkLst>
        </pc:spChg>
        <pc:spChg chg="mod">
          <ac:chgData name="Yoel Kortick" userId="167978f5-7f40-4909-85d5-d4149554ad4e" providerId="ADAL" clId="{22F8B047-FA3B-4733-ADAA-D695084BB32D}" dt="2024-01-25T13:05:43.693" v="2551"/>
          <ac:spMkLst>
            <pc:docMk/>
            <pc:sldMk cId="665751205" sldId="1870"/>
            <ac:spMk id="4" creationId="{2490F34D-A7E2-4EA9-8B1A-78371A1F1CD1}"/>
          </ac:spMkLst>
        </pc:spChg>
      </pc:sldChg>
      <pc:sldChg chg="modSp del">
        <pc:chgData name="Yoel Kortick" userId="167978f5-7f40-4909-85d5-d4149554ad4e" providerId="ADAL" clId="{22F8B047-FA3B-4733-ADAA-D695084BB32D}" dt="2024-01-26T10:54:28.918" v="6849" actId="47"/>
        <pc:sldMkLst>
          <pc:docMk/>
          <pc:sldMk cId="3237838623" sldId="1871"/>
        </pc:sldMkLst>
        <pc:spChg chg="mod">
          <ac:chgData name="Yoel Kortick" userId="167978f5-7f40-4909-85d5-d4149554ad4e" providerId="ADAL" clId="{22F8B047-FA3B-4733-ADAA-D695084BB32D}" dt="2024-01-25T13:05:43.693" v="2551"/>
          <ac:spMkLst>
            <pc:docMk/>
            <pc:sldMk cId="3237838623" sldId="1871"/>
            <ac:spMk id="3" creationId="{4FC18B40-6547-41EC-8A0E-1C8F40E0A42F}"/>
          </ac:spMkLst>
        </pc:spChg>
      </pc:sldChg>
      <pc:sldChg chg="modSp del">
        <pc:chgData name="Yoel Kortick" userId="167978f5-7f40-4909-85d5-d4149554ad4e" providerId="ADAL" clId="{22F8B047-FA3B-4733-ADAA-D695084BB32D}" dt="2024-01-26T10:06:39.389" v="5445" actId="47"/>
        <pc:sldMkLst>
          <pc:docMk/>
          <pc:sldMk cId="2448860744" sldId="1872"/>
        </pc:sldMkLst>
        <pc:spChg chg="mod">
          <ac:chgData name="Yoel Kortick" userId="167978f5-7f40-4909-85d5-d4149554ad4e" providerId="ADAL" clId="{22F8B047-FA3B-4733-ADAA-D695084BB32D}" dt="2024-01-26T09:32:52.689" v="4269"/>
          <ac:spMkLst>
            <pc:docMk/>
            <pc:sldMk cId="2448860744" sldId="1872"/>
            <ac:spMk id="3" creationId="{4FC18B40-6547-41EC-8A0E-1C8F40E0A42F}"/>
          </ac:spMkLst>
        </pc:spChg>
        <pc:spChg chg="mod">
          <ac:chgData name="Yoel Kortick" userId="167978f5-7f40-4909-85d5-d4149554ad4e" providerId="ADAL" clId="{22F8B047-FA3B-4733-ADAA-D695084BB32D}" dt="2024-01-25T13:05:43.693" v="2551"/>
          <ac:spMkLst>
            <pc:docMk/>
            <pc:sldMk cId="2448860744" sldId="1872"/>
            <ac:spMk id="4" creationId="{2490F34D-A7E2-4EA9-8B1A-78371A1F1CD1}"/>
          </ac:spMkLst>
        </pc:spChg>
      </pc:sldChg>
      <pc:sldChg chg="modSp del">
        <pc:chgData name="Yoel Kortick" userId="167978f5-7f40-4909-85d5-d4149554ad4e" providerId="ADAL" clId="{22F8B047-FA3B-4733-ADAA-D695084BB32D}" dt="2024-01-26T10:54:28.918" v="6849" actId="47"/>
        <pc:sldMkLst>
          <pc:docMk/>
          <pc:sldMk cId="515525725" sldId="1873"/>
        </pc:sldMkLst>
        <pc:spChg chg="mod">
          <ac:chgData name="Yoel Kortick" userId="167978f5-7f40-4909-85d5-d4149554ad4e" providerId="ADAL" clId="{22F8B047-FA3B-4733-ADAA-D695084BB32D}" dt="2024-01-25T13:05:43.693" v="2551"/>
          <ac:spMkLst>
            <pc:docMk/>
            <pc:sldMk cId="515525725" sldId="1873"/>
            <ac:spMk id="3" creationId="{4FC18B40-6547-41EC-8A0E-1C8F40E0A42F}"/>
          </ac:spMkLst>
        </pc:spChg>
        <pc:spChg chg="mod">
          <ac:chgData name="Yoel Kortick" userId="167978f5-7f40-4909-85d5-d4149554ad4e" providerId="ADAL" clId="{22F8B047-FA3B-4733-ADAA-D695084BB32D}" dt="2024-01-25T13:05:43.693" v="2551"/>
          <ac:spMkLst>
            <pc:docMk/>
            <pc:sldMk cId="515525725" sldId="1873"/>
            <ac:spMk id="4" creationId="{2490F34D-A7E2-4EA9-8B1A-78371A1F1CD1}"/>
          </ac:spMkLst>
        </pc:spChg>
      </pc:sldChg>
      <pc:sldChg chg="modSp del">
        <pc:chgData name="Yoel Kortick" userId="167978f5-7f40-4909-85d5-d4149554ad4e" providerId="ADAL" clId="{22F8B047-FA3B-4733-ADAA-D695084BB32D}" dt="2024-01-26T10:54:28.918" v="6849" actId="47"/>
        <pc:sldMkLst>
          <pc:docMk/>
          <pc:sldMk cId="1740197181" sldId="1874"/>
        </pc:sldMkLst>
        <pc:spChg chg="mod">
          <ac:chgData name="Yoel Kortick" userId="167978f5-7f40-4909-85d5-d4149554ad4e" providerId="ADAL" clId="{22F8B047-FA3B-4733-ADAA-D695084BB32D}" dt="2024-01-25T13:05:43.693" v="2551"/>
          <ac:spMkLst>
            <pc:docMk/>
            <pc:sldMk cId="1740197181" sldId="1874"/>
            <ac:spMk id="4" creationId="{A1FE6F9A-C018-4915-94D1-7B4CD1DF4BFF}"/>
          </ac:spMkLst>
        </pc:spChg>
      </pc:sldChg>
      <pc:sldChg chg="modSp del">
        <pc:chgData name="Yoel Kortick" userId="167978f5-7f40-4909-85d5-d4149554ad4e" providerId="ADAL" clId="{22F8B047-FA3B-4733-ADAA-D695084BB32D}" dt="2024-01-26T10:54:28.918" v="6849" actId="47"/>
        <pc:sldMkLst>
          <pc:docMk/>
          <pc:sldMk cId="1391865872" sldId="1875"/>
        </pc:sldMkLst>
        <pc:spChg chg="mod">
          <ac:chgData name="Yoel Kortick" userId="167978f5-7f40-4909-85d5-d4149554ad4e" providerId="ADAL" clId="{22F8B047-FA3B-4733-ADAA-D695084BB32D}" dt="2024-01-25T13:05:43.693" v="2551"/>
          <ac:spMkLst>
            <pc:docMk/>
            <pc:sldMk cId="1391865872" sldId="1875"/>
            <ac:spMk id="3" creationId="{4FC18B40-6547-41EC-8A0E-1C8F40E0A42F}"/>
          </ac:spMkLst>
        </pc:spChg>
        <pc:spChg chg="mod">
          <ac:chgData name="Yoel Kortick" userId="167978f5-7f40-4909-85d5-d4149554ad4e" providerId="ADAL" clId="{22F8B047-FA3B-4733-ADAA-D695084BB32D}" dt="2024-01-25T13:05:43.693" v="2551"/>
          <ac:spMkLst>
            <pc:docMk/>
            <pc:sldMk cId="1391865872" sldId="1875"/>
            <ac:spMk id="4" creationId="{2490F34D-A7E2-4EA9-8B1A-78371A1F1CD1}"/>
          </ac:spMkLst>
        </pc:spChg>
      </pc:sldChg>
      <pc:sldChg chg="modSp del">
        <pc:chgData name="Yoel Kortick" userId="167978f5-7f40-4909-85d5-d4149554ad4e" providerId="ADAL" clId="{22F8B047-FA3B-4733-ADAA-D695084BB32D}" dt="2024-01-26T10:54:28.918" v="6849" actId="47"/>
        <pc:sldMkLst>
          <pc:docMk/>
          <pc:sldMk cId="3042110117" sldId="1876"/>
        </pc:sldMkLst>
        <pc:spChg chg="mod">
          <ac:chgData name="Yoel Kortick" userId="167978f5-7f40-4909-85d5-d4149554ad4e" providerId="ADAL" clId="{22F8B047-FA3B-4733-ADAA-D695084BB32D}" dt="2024-01-25T13:05:43.693" v="2551"/>
          <ac:spMkLst>
            <pc:docMk/>
            <pc:sldMk cId="3042110117" sldId="1876"/>
            <ac:spMk id="3" creationId="{4FC18B40-6547-41EC-8A0E-1C8F40E0A42F}"/>
          </ac:spMkLst>
        </pc:spChg>
      </pc:sldChg>
      <pc:sldChg chg="modSp del">
        <pc:chgData name="Yoel Kortick" userId="167978f5-7f40-4909-85d5-d4149554ad4e" providerId="ADAL" clId="{22F8B047-FA3B-4733-ADAA-D695084BB32D}" dt="2024-01-26T10:54:28.918" v="6849" actId="47"/>
        <pc:sldMkLst>
          <pc:docMk/>
          <pc:sldMk cId="350550596" sldId="1877"/>
        </pc:sldMkLst>
        <pc:spChg chg="mod">
          <ac:chgData name="Yoel Kortick" userId="167978f5-7f40-4909-85d5-d4149554ad4e" providerId="ADAL" clId="{22F8B047-FA3B-4733-ADAA-D695084BB32D}" dt="2024-01-25T13:05:43.693" v="2551"/>
          <ac:spMkLst>
            <pc:docMk/>
            <pc:sldMk cId="350550596" sldId="1877"/>
            <ac:spMk id="3" creationId="{4FC18B40-6547-41EC-8A0E-1C8F40E0A42F}"/>
          </ac:spMkLst>
        </pc:spChg>
      </pc:sldChg>
      <pc:sldChg chg="modSp del">
        <pc:chgData name="Yoel Kortick" userId="167978f5-7f40-4909-85d5-d4149554ad4e" providerId="ADAL" clId="{22F8B047-FA3B-4733-ADAA-D695084BB32D}" dt="2024-01-26T10:54:28.918" v="6849" actId="47"/>
        <pc:sldMkLst>
          <pc:docMk/>
          <pc:sldMk cId="1830501401" sldId="1878"/>
        </pc:sldMkLst>
        <pc:spChg chg="mod">
          <ac:chgData name="Yoel Kortick" userId="167978f5-7f40-4909-85d5-d4149554ad4e" providerId="ADAL" clId="{22F8B047-FA3B-4733-ADAA-D695084BB32D}" dt="2024-01-25T13:05:43.693" v="2551"/>
          <ac:spMkLst>
            <pc:docMk/>
            <pc:sldMk cId="1830501401" sldId="1878"/>
            <ac:spMk id="3" creationId="{4FC18B40-6547-41EC-8A0E-1C8F40E0A42F}"/>
          </ac:spMkLst>
        </pc:spChg>
        <pc:spChg chg="mod">
          <ac:chgData name="Yoel Kortick" userId="167978f5-7f40-4909-85d5-d4149554ad4e" providerId="ADAL" clId="{22F8B047-FA3B-4733-ADAA-D695084BB32D}" dt="2024-01-25T13:05:43.693" v="2551"/>
          <ac:spMkLst>
            <pc:docMk/>
            <pc:sldMk cId="1830501401" sldId="1878"/>
            <ac:spMk id="4" creationId="{2490F34D-A7E2-4EA9-8B1A-78371A1F1CD1}"/>
          </ac:spMkLst>
        </pc:spChg>
      </pc:sldChg>
      <pc:sldChg chg="modSp del">
        <pc:chgData name="Yoel Kortick" userId="167978f5-7f40-4909-85d5-d4149554ad4e" providerId="ADAL" clId="{22F8B047-FA3B-4733-ADAA-D695084BB32D}" dt="2024-01-26T10:54:28.918" v="6849" actId="47"/>
        <pc:sldMkLst>
          <pc:docMk/>
          <pc:sldMk cId="290429846" sldId="1879"/>
        </pc:sldMkLst>
        <pc:spChg chg="mod">
          <ac:chgData name="Yoel Kortick" userId="167978f5-7f40-4909-85d5-d4149554ad4e" providerId="ADAL" clId="{22F8B047-FA3B-4733-ADAA-D695084BB32D}" dt="2024-01-25T13:05:43.693" v="2551"/>
          <ac:spMkLst>
            <pc:docMk/>
            <pc:sldMk cId="290429846" sldId="1879"/>
            <ac:spMk id="3" creationId="{4FC18B40-6547-41EC-8A0E-1C8F40E0A42F}"/>
          </ac:spMkLst>
        </pc:spChg>
      </pc:sldChg>
      <pc:sldChg chg="modSp del">
        <pc:chgData name="Yoel Kortick" userId="167978f5-7f40-4909-85d5-d4149554ad4e" providerId="ADAL" clId="{22F8B047-FA3B-4733-ADAA-D695084BB32D}" dt="2024-01-26T10:54:28.918" v="6849" actId="47"/>
        <pc:sldMkLst>
          <pc:docMk/>
          <pc:sldMk cId="2182264418" sldId="1880"/>
        </pc:sldMkLst>
        <pc:spChg chg="mod">
          <ac:chgData name="Yoel Kortick" userId="167978f5-7f40-4909-85d5-d4149554ad4e" providerId="ADAL" clId="{22F8B047-FA3B-4733-ADAA-D695084BB32D}" dt="2024-01-25T13:05:43.693" v="2551"/>
          <ac:spMkLst>
            <pc:docMk/>
            <pc:sldMk cId="2182264418" sldId="1880"/>
            <ac:spMk id="3" creationId="{4FC18B40-6547-41EC-8A0E-1C8F40E0A42F}"/>
          </ac:spMkLst>
        </pc:spChg>
        <pc:spChg chg="mod">
          <ac:chgData name="Yoel Kortick" userId="167978f5-7f40-4909-85d5-d4149554ad4e" providerId="ADAL" clId="{22F8B047-FA3B-4733-ADAA-D695084BB32D}" dt="2024-01-25T13:05:43.693" v="2551"/>
          <ac:spMkLst>
            <pc:docMk/>
            <pc:sldMk cId="2182264418" sldId="1880"/>
            <ac:spMk id="9" creationId="{12F1EE84-12AE-4737-A648-4D0C5B38BAF8}"/>
          </ac:spMkLst>
        </pc:spChg>
      </pc:sldChg>
      <pc:sldChg chg="modSp del">
        <pc:chgData name="Yoel Kortick" userId="167978f5-7f40-4909-85d5-d4149554ad4e" providerId="ADAL" clId="{22F8B047-FA3B-4733-ADAA-D695084BB32D}" dt="2024-01-26T10:54:28.918" v="6849" actId="47"/>
        <pc:sldMkLst>
          <pc:docMk/>
          <pc:sldMk cId="3868836178" sldId="1881"/>
        </pc:sldMkLst>
        <pc:spChg chg="mod">
          <ac:chgData name="Yoel Kortick" userId="167978f5-7f40-4909-85d5-d4149554ad4e" providerId="ADAL" clId="{22F8B047-FA3B-4733-ADAA-D695084BB32D}" dt="2024-01-25T13:05:43.693" v="2551"/>
          <ac:spMkLst>
            <pc:docMk/>
            <pc:sldMk cId="3868836178" sldId="1881"/>
            <ac:spMk id="3" creationId="{4FC18B40-6547-41EC-8A0E-1C8F40E0A42F}"/>
          </ac:spMkLst>
        </pc:spChg>
      </pc:sldChg>
      <pc:sldChg chg="modSp del">
        <pc:chgData name="Yoel Kortick" userId="167978f5-7f40-4909-85d5-d4149554ad4e" providerId="ADAL" clId="{22F8B047-FA3B-4733-ADAA-D695084BB32D}" dt="2024-01-26T10:54:28.918" v="6849" actId="47"/>
        <pc:sldMkLst>
          <pc:docMk/>
          <pc:sldMk cId="288126615" sldId="1882"/>
        </pc:sldMkLst>
        <pc:spChg chg="mod">
          <ac:chgData name="Yoel Kortick" userId="167978f5-7f40-4909-85d5-d4149554ad4e" providerId="ADAL" clId="{22F8B047-FA3B-4733-ADAA-D695084BB32D}" dt="2024-01-25T13:05:43.693" v="2551"/>
          <ac:spMkLst>
            <pc:docMk/>
            <pc:sldMk cId="288126615" sldId="1882"/>
            <ac:spMk id="3" creationId="{4FC18B40-6547-41EC-8A0E-1C8F40E0A42F}"/>
          </ac:spMkLst>
        </pc:spChg>
      </pc:sldChg>
      <pc:sldChg chg="modSp add mod">
        <pc:chgData name="Yoel Kortick" userId="167978f5-7f40-4909-85d5-d4149554ad4e" providerId="ADAL" clId="{22F8B047-FA3B-4733-ADAA-D695084BB32D}" dt="2024-01-26T10:55:05.178" v="6850"/>
        <pc:sldMkLst>
          <pc:docMk/>
          <pc:sldMk cId="2513829858" sldId="1883"/>
        </pc:sldMkLst>
        <pc:spChg chg="mod">
          <ac:chgData name="Yoel Kortick" userId="167978f5-7f40-4909-85d5-d4149554ad4e" providerId="ADAL" clId="{22F8B047-FA3B-4733-ADAA-D695084BB32D}" dt="2024-01-26T10:55:05.178" v="6850"/>
          <ac:spMkLst>
            <pc:docMk/>
            <pc:sldMk cId="2513829858" sldId="1883"/>
            <ac:spMk id="4" creationId="{A1FE6F9A-C018-4915-94D1-7B4CD1DF4BFF}"/>
          </ac:spMkLst>
        </pc:spChg>
      </pc:sldChg>
      <pc:sldChg chg="modSp add mod">
        <pc:chgData name="Yoel Kortick" userId="167978f5-7f40-4909-85d5-d4149554ad4e" providerId="ADAL" clId="{22F8B047-FA3B-4733-ADAA-D695084BB32D}" dt="2024-01-26T10:56:07.358" v="6892" actId="20577"/>
        <pc:sldMkLst>
          <pc:docMk/>
          <pc:sldMk cId="1569336745" sldId="1884"/>
        </pc:sldMkLst>
        <pc:spChg chg="mod">
          <ac:chgData name="Yoel Kortick" userId="167978f5-7f40-4909-85d5-d4149554ad4e" providerId="ADAL" clId="{22F8B047-FA3B-4733-ADAA-D695084BB32D}" dt="2024-01-26T10:55:05.178" v="6850"/>
          <ac:spMkLst>
            <pc:docMk/>
            <pc:sldMk cId="1569336745" sldId="1884"/>
            <ac:spMk id="3" creationId="{4FC18B40-6547-41EC-8A0E-1C8F40E0A42F}"/>
          </ac:spMkLst>
        </pc:spChg>
        <pc:spChg chg="mod">
          <ac:chgData name="Yoel Kortick" userId="167978f5-7f40-4909-85d5-d4149554ad4e" providerId="ADAL" clId="{22F8B047-FA3B-4733-ADAA-D695084BB32D}" dt="2024-01-26T10:56:07.358" v="6892" actId="20577"/>
          <ac:spMkLst>
            <pc:docMk/>
            <pc:sldMk cId="1569336745" sldId="1884"/>
            <ac:spMk id="4" creationId="{2490F34D-A7E2-4EA9-8B1A-78371A1F1CD1}"/>
          </ac:spMkLst>
        </pc:spChg>
      </pc:sldChg>
      <pc:sldChg chg="addSp modSp add del mod">
        <pc:chgData name="Yoel Kortick" userId="167978f5-7f40-4909-85d5-d4149554ad4e" providerId="ADAL" clId="{22F8B047-FA3B-4733-ADAA-D695084BB32D}" dt="2024-01-26T10:55:44.291" v="6885" actId="47"/>
        <pc:sldMkLst>
          <pc:docMk/>
          <pc:sldMk cId="1657701830" sldId="1885"/>
        </pc:sldMkLst>
        <pc:spChg chg="mod">
          <ac:chgData name="Yoel Kortick" userId="167978f5-7f40-4909-85d5-d4149554ad4e" providerId="ADAL" clId="{22F8B047-FA3B-4733-ADAA-D695084BB32D}" dt="2024-01-26T10:55:05.178" v="6850"/>
          <ac:spMkLst>
            <pc:docMk/>
            <pc:sldMk cId="1657701830" sldId="1885"/>
            <ac:spMk id="3" creationId="{4FC18B40-6547-41EC-8A0E-1C8F40E0A42F}"/>
          </ac:spMkLst>
        </pc:spChg>
        <pc:spChg chg="mod">
          <ac:chgData name="Yoel Kortick" userId="167978f5-7f40-4909-85d5-d4149554ad4e" providerId="ADAL" clId="{22F8B047-FA3B-4733-ADAA-D695084BB32D}" dt="2024-01-25T13:05:43.693" v="2551"/>
          <ac:spMkLst>
            <pc:docMk/>
            <pc:sldMk cId="1657701830" sldId="1885"/>
            <ac:spMk id="4" creationId="{2490F34D-A7E2-4EA9-8B1A-78371A1F1CD1}"/>
          </ac:spMkLst>
        </pc:spChg>
        <pc:spChg chg="add">
          <ac:chgData name="Yoel Kortick" userId="167978f5-7f40-4909-85d5-d4149554ad4e" providerId="ADAL" clId="{22F8B047-FA3B-4733-ADAA-D695084BB32D}" dt="2024-01-25T07:59:01.005" v="261" actId="11529"/>
          <ac:spMkLst>
            <pc:docMk/>
            <pc:sldMk cId="1657701830" sldId="1885"/>
            <ac:spMk id="6" creationId="{2C2749C0-6E49-2B3B-6B6B-E3EB80281C92}"/>
          </ac:spMkLst>
        </pc:spChg>
        <pc:spChg chg="add mod">
          <ac:chgData name="Yoel Kortick" userId="167978f5-7f40-4909-85d5-d4149554ad4e" providerId="ADAL" clId="{22F8B047-FA3B-4733-ADAA-D695084BB32D}" dt="2024-01-25T07:59:07.831" v="284" actId="1036"/>
          <ac:spMkLst>
            <pc:docMk/>
            <pc:sldMk cId="1657701830" sldId="1885"/>
            <ac:spMk id="7" creationId="{F21F80D8-B0E7-26E6-3464-77EC8B5DE2B7}"/>
          </ac:spMkLst>
        </pc:spChg>
        <pc:picChg chg="add mod">
          <ac:chgData name="Yoel Kortick" userId="167978f5-7f40-4909-85d5-d4149554ad4e" providerId="ADAL" clId="{22F8B047-FA3B-4733-ADAA-D695084BB32D}" dt="2024-01-25T07:58:54.544" v="260" actId="208"/>
          <ac:picMkLst>
            <pc:docMk/>
            <pc:sldMk cId="1657701830" sldId="1885"/>
            <ac:picMk id="5" creationId="{B352237D-4ECE-3EDB-BDF8-B50908D3E6D0}"/>
          </ac:picMkLst>
        </pc:picChg>
      </pc:sldChg>
      <pc:sldChg chg="addSp modSp add del mod">
        <pc:chgData name="Yoel Kortick" userId="167978f5-7f40-4909-85d5-d4149554ad4e" providerId="ADAL" clId="{22F8B047-FA3B-4733-ADAA-D695084BB32D}" dt="2024-01-26T10:55:45.493" v="6886" actId="47"/>
        <pc:sldMkLst>
          <pc:docMk/>
          <pc:sldMk cId="4156205380" sldId="1886"/>
        </pc:sldMkLst>
        <pc:spChg chg="mod">
          <ac:chgData name="Yoel Kortick" userId="167978f5-7f40-4909-85d5-d4149554ad4e" providerId="ADAL" clId="{22F8B047-FA3B-4733-ADAA-D695084BB32D}" dt="2024-01-26T10:55:05.178" v="6850"/>
          <ac:spMkLst>
            <pc:docMk/>
            <pc:sldMk cId="4156205380" sldId="1886"/>
            <ac:spMk id="3" creationId="{4FC18B40-6547-41EC-8A0E-1C8F40E0A42F}"/>
          </ac:spMkLst>
        </pc:spChg>
        <pc:spChg chg="mod">
          <ac:chgData name="Yoel Kortick" userId="167978f5-7f40-4909-85d5-d4149554ad4e" providerId="ADAL" clId="{22F8B047-FA3B-4733-ADAA-D695084BB32D}" dt="2024-01-25T13:05:43.693" v="2551"/>
          <ac:spMkLst>
            <pc:docMk/>
            <pc:sldMk cId="4156205380" sldId="1886"/>
            <ac:spMk id="4" creationId="{2490F34D-A7E2-4EA9-8B1A-78371A1F1CD1}"/>
          </ac:spMkLst>
        </pc:spChg>
        <pc:spChg chg="add mod">
          <ac:chgData name="Yoel Kortick" userId="167978f5-7f40-4909-85d5-d4149554ad4e" providerId="ADAL" clId="{22F8B047-FA3B-4733-ADAA-D695084BB32D}" dt="2024-01-25T08:03:03.095" v="327" actId="1036"/>
          <ac:spMkLst>
            <pc:docMk/>
            <pc:sldMk cId="4156205380" sldId="1886"/>
            <ac:spMk id="6" creationId="{54CD9C9F-1961-925E-26C0-2B33DC27ACC2}"/>
          </ac:spMkLst>
        </pc:spChg>
        <pc:spChg chg="add mod">
          <ac:chgData name="Yoel Kortick" userId="167978f5-7f40-4909-85d5-d4149554ad4e" providerId="ADAL" clId="{22F8B047-FA3B-4733-ADAA-D695084BB32D}" dt="2024-01-25T08:03:03.095" v="327" actId="1036"/>
          <ac:spMkLst>
            <pc:docMk/>
            <pc:sldMk cId="4156205380" sldId="1886"/>
            <ac:spMk id="7" creationId="{5B9555DE-0452-CF74-C2B2-1FB395709CCE}"/>
          </ac:spMkLst>
        </pc:spChg>
        <pc:picChg chg="add mod">
          <ac:chgData name="Yoel Kortick" userId="167978f5-7f40-4909-85d5-d4149554ad4e" providerId="ADAL" clId="{22F8B047-FA3B-4733-ADAA-D695084BB32D}" dt="2024-01-25T07:59:41.879" v="298" actId="208"/>
          <ac:picMkLst>
            <pc:docMk/>
            <pc:sldMk cId="4156205380" sldId="1886"/>
            <ac:picMk id="5" creationId="{01A9BC10-12EA-2461-6307-656574F5D9D3}"/>
          </ac:picMkLst>
        </pc:picChg>
      </pc:sldChg>
      <pc:sldChg chg="delSp modSp add del mod">
        <pc:chgData name="Yoel Kortick" userId="167978f5-7f40-4909-85d5-d4149554ad4e" providerId="ADAL" clId="{22F8B047-FA3B-4733-ADAA-D695084BB32D}" dt="2024-01-26T10:56:15.941" v="6893" actId="47"/>
        <pc:sldMkLst>
          <pc:docMk/>
          <pc:sldMk cId="688369577" sldId="1887"/>
        </pc:sldMkLst>
        <pc:spChg chg="mod">
          <ac:chgData name="Yoel Kortick" userId="167978f5-7f40-4909-85d5-d4149554ad4e" providerId="ADAL" clId="{22F8B047-FA3B-4733-ADAA-D695084BB32D}" dt="2024-01-26T10:55:05.178" v="6850"/>
          <ac:spMkLst>
            <pc:docMk/>
            <pc:sldMk cId="688369577" sldId="1887"/>
            <ac:spMk id="3" creationId="{4FC18B40-6547-41EC-8A0E-1C8F40E0A42F}"/>
          </ac:spMkLst>
        </pc:spChg>
        <pc:spChg chg="mod">
          <ac:chgData name="Yoel Kortick" userId="167978f5-7f40-4909-85d5-d4149554ad4e" providerId="ADAL" clId="{22F8B047-FA3B-4733-ADAA-D695084BB32D}" dt="2024-01-25T13:05:43.693" v="2551"/>
          <ac:spMkLst>
            <pc:docMk/>
            <pc:sldMk cId="688369577" sldId="1887"/>
            <ac:spMk id="4" creationId="{2490F34D-A7E2-4EA9-8B1A-78371A1F1CD1}"/>
          </ac:spMkLst>
        </pc:spChg>
        <pc:spChg chg="del">
          <ac:chgData name="Yoel Kortick" userId="167978f5-7f40-4909-85d5-d4149554ad4e" providerId="ADAL" clId="{22F8B047-FA3B-4733-ADAA-D695084BB32D}" dt="2024-01-25T08:03:49.368" v="332" actId="478"/>
          <ac:spMkLst>
            <pc:docMk/>
            <pc:sldMk cId="688369577" sldId="1887"/>
            <ac:spMk id="6" creationId="{54CD9C9F-1961-925E-26C0-2B33DC27ACC2}"/>
          </ac:spMkLst>
        </pc:spChg>
        <pc:spChg chg="del">
          <ac:chgData name="Yoel Kortick" userId="167978f5-7f40-4909-85d5-d4149554ad4e" providerId="ADAL" clId="{22F8B047-FA3B-4733-ADAA-D695084BB32D}" dt="2024-01-25T08:03:49.368" v="332" actId="478"/>
          <ac:spMkLst>
            <pc:docMk/>
            <pc:sldMk cId="688369577" sldId="1887"/>
            <ac:spMk id="7" creationId="{5B9555DE-0452-CF74-C2B2-1FB395709CCE}"/>
          </ac:spMkLst>
        </pc:spChg>
        <pc:picChg chg="del">
          <ac:chgData name="Yoel Kortick" userId="167978f5-7f40-4909-85d5-d4149554ad4e" providerId="ADAL" clId="{22F8B047-FA3B-4733-ADAA-D695084BB32D}" dt="2024-01-25T08:03:49.368" v="332" actId="478"/>
          <ac:picMkLst>
            <pc:docMk/>
            <pc:sldMk cId="688369577" sldId="1887"/>
            <ac:picMk id="5" creationId="{01A9BC10-12EA-2461-6307-656574F5D9D3}"/>
          </ac:picMkLst>
        </pc:picChg>
      </pc:sldChg>
      <pc:sldChg chg="modSp add mod">
        <pc:chgData name="Yoel Kortick" userId="167978f5-7f40-4909-85d5-d4149554ad4e" providerId="ADAL" clId="{22F8B047-FA3B-4733-ADAA-D695084BB32D}" dt="2024-01-26T10:57:25.379" v="6956" actId="255"/>
        <pc:sldMkLst>
          <pc:docMk/>
          <pc:sldMk cId="4277026157" sldId="1888"/>
        </pc:sldMkLst>
        <pc:spChg chg="mod">
          <ac:chgData name="Yoel Kortick" userId="167978f5-7f40-4909-85d5-d4149554ad4e" providerId="ADAL" clId="{22F8B047-FA3B-4733-ADAA-D695084BB32D}" dt="2024-01-26T10:55:05.178" v="6850"/>
          <ac:spMkLst>
            <pc:docMk/>
            <pc:sldMk cId="4277026157" sldId="1888"/>
            <ac:spMk id="3" creationId="{4FC18B40-6547-41EC-8A0E-1C8F40E0A42F}"/>
          </ac:spMkLst>
        </pc:spChg>
        <pc:spChg chg="mod">
          <ac:chgData name="Yoel Kortick" userId="167978f5-7f40-4909-85d5-d4149554ad4e" providerId="ADAL" clId="{22F8B047-FA3B-4733-ADAA-D695084BB32D}" dt="2024-01-26T10:57:25.379" v="6956" actId="255"/>
          <ac:spMkLst>
            <pc:docMk/>
            <pc:sldMk cId="4277026157" sldId="1888"/>
            <ac:spMk id="4" creationId="{2490F34D-A7E2-4EA9-8B1A-78371A1F1CD1}"/>
          </ac:spMkLst>
        </pc:spChg>
      </pc:sldChg>
      <pc:sldChg chg="addSp delSp modSp add mod">
        <pc:chgData name="Yoel Kortick" userId="167978f5-7f40-4909-85d5-d4149554ad4e" providerId="ADAL" clId="{22F8B047-FA3B-4733-ADAA-D695084BB32D}" dt="2024-01-26T11:02:26.830" v="6984" actId="6549"/>
        <pc:sldMkLst>
          <pc:docMk/>
          <pc:sldMk cId="1929606775" sldId="1889"/>
        </pc:sldMkLst>
        <pc:spChg chg="del mod">
          <ac:chgData name="Yoel Kortick" userId="167978f5-7f40-4909-85d5-d4149554ad4e" providerId="ADAL" clId="{22F8B047-FA3B-4733-ADAA-D695084BB32D}" dt="2024-01-25T08:37:27.119" v="1796" actId="478"/>
          <ac:spMkLst>
            <pc:docMk/>
            <pc:sldMk cId="1929606775" sldId="1889"/>
            <ac:spMk id="3" creationId="{4FC18B40-6547-41EC-8A0E-1C8F40E0A42F}"/>
          </ac:spMkLst>
        </pc:spChg>
        <pc:spChg chg="mod">
          <ac:chgData name="Yoel Kortick" userId="167978f5-7f40-4909-85d5-d4149554ad4e" providerId="ADAL" clId="{22F8B047-FA3B-4733-ADAA-D695084BB32D}" dt="2024-01-25T13:05:43.693" v="2551"/>
          <ac:spMkLst>
            <pc:docMk/>
            <pc:sldMk cId="1929606775" sldId="1889"/>
            <ac:spMk id="4" creationId="{2490F34D-A7E2-4EA9-8B1A-78371A1F1CD1}"/>
          </ac:spMkLst>
        </pc:spChg>
        <pc:spChg chg="add del mod">
          <ac:chgData name="Yoel Kortick" userId="167978f5-7f40-4909-85d5-d4149554ad4e" providerId="ADAL" clId="{22F8B047-FA3B-4733-ADAA-D695084BB32D}" dt="2024-01-25T08:37:28.922" v="1797" actId="478"/>
          <ac:spMkLst>
            <pc:docMk/>
            <pc:sldMk cId="1929606775" sldId="1889"/>
            <ac:spMk id="7" creationId="{67C156EC-1EB0-E5D8-320C-A07555C5961D}"/>
          </ac:spMkLst>
        </pc:spChg>
        <pc:spChg chg="add mod">
          <ac:chgData name="Yoel Kortick" userId="167978f5-7f40-4909-85d5-d4149554ad4e" providerId="ADAL" clId="{22F8B047-FA3B-4733-ADAA-D695084BB32D}" dt="2024-01-26T11:02:26.830" v="6984" actId="6549"/>
          <ac:spMkLst>
            <pc:docMk/>
            <pc:sldMk cId="1929606775" sldId="1889"/>
            <ac:spMk id="8" creationId="{F89F301A-6CFB-657D-3D42-0B9451551841}"/>
          </ac:spMkLst>
        </pc:spChg>
        <pc:picChg chg="add mod">
          <ac:chgData name="Yoel Kortick" userId="167978f5-7f40-4909-85d5-d4149554ad4e" providerId="ADAL" clId="{22F8B047-FA3B-4733-ADAA-D695084BB32D}" dt="2024-01-25T08:20:43.826" v="1046" actId="208"/>
          <ac:picMkLst>
            <pc:docMk/>
            <pc:sldMk cId="1929606775" sldId="1889"/>
            <ac:picMk id="5" creationId="{B95DFFD9-67D8-FEDF-490B-8849BEA6BB44}"/>
          </ac:picMkLst>
        </pc:picChg>
      </pc:sldChg>
      <pc:sldChg chg="addSp delSp modSp add mod">
        <pc:chgData name="Yoel Kortick" userId="167978f5-7f40-4909-85d5-d4149554ad4e" providerId="ADAL" clId="{22F8B047-FA3B-4733-ADAA-D695084BB32D}" dt="2024-01-26T11:02:17.411" v="6973" actId="6549"/>
        <pc:sldMkLst>
          <pc:docMk/>
          <pc:sldMk cId="4256152117" sldId="1890"/>
        </pc:sldMkLst>
        <pc:spChg chg="del mod">
          <ac:chgData name="Yoel Kortick" userId="167978f5-7f40-4909-85d5-d4149554ad4e" providerId="ADAL" clId="{22F8B047-FA3B-4733-ADAA-D695084BB32D}" dt="2024-01-25T08:37:34.436" v="1799" actId="478"/>
          <ac:spMkLst>
            <pc:docMk/>
            <pc:sldMk cId="4256152117" sldId="1890"/>
            <ac:spMk id="3" creationId="{4FC18B40-6547-41EC-8A0E-1C8F40E0A42F}"/>
          </ac:spMkLst>
        </pc:spChg>
        <pc:spChg chg="del">
          <ac:chgData name="Yoel Kortick" userId="167978f5-7f40-4909-85d5-d4149554ad4e" providerId="ADAL" clId="{22F8B047-FA3B-4733-ADAA-D695084BB32D}" dt="2024-01-25T08:19:01.256" v="895" actId="478"/>
          <ac:spMkLst>
            <pc:docMk/>
            <pc:sldMk cId="4256152117" sldId="1890"/>
            <ac:spMk id="4" creationId="{2490F34D-A7E2-4EA9-8B1A-78371A1F1CD1}"/>
          </ac:spMkLst>
        </pc:spChg>
        <pc:spChg chg="add del mod">
          <ac:chgData name="Yoel Kortick" userId="167978f5-7f40-4909-85d5-d4149554ad4e" providerId="ADAL" clId="{22F8B047-FA3B-4733-ADAA-D695084BB32D}" dt="2024-01-25T08:19:02.080" v="896" actId="478"/>
          <ac:spMkLst>
            <pc:docMk/>
            <pc:sldMk cId="4256152117" sldId="1890"/>
            <ac:spMk id="5" creationId="{8848F48B-4B91-B1DB-D79E-65A9AB54DC2C}"/>
          </ac:spMkLst>
        </pc:spChg>
        <pc:spChg chg="add mod">
          <ac:chgData name="Yoel Kortick" userId="167978f5-7f40-4909-85d5-d4149554ad4e" providerId="ADAL" clId="{22F8B047-FA3B-4733-ADAA-D695084BB32D}" dt="2024-01-25T08:19:44.341" v="959" actId="20577"/>
          <ac:spMkLst>
            <pc:docMk/>
            <pc:sldMk cId="4256152117" sldId="1890"/>
            <ac:spMk id="8" creationId="{CECFF74B-A643-7CDB-6C89-8A402E9007C3}"/>
          </ac:spMkLst>
        </pc:spChg>
        <pc:spChg chg="add">
          <ac:chgData name="Yoel Kortick" userId="167978f5-7f40-4909-85d5-d4149554ad4e" providerId="ADAL" clId="{22F8B047-FA3B-4733-ADAA-D695084BB32D}" dt="2024-01-25T08:19:55.382" v="960" actId="11529"/>
          <ac:spMkLst>
            <pc:docMk/>
            <pc:sldMk cId="4256152117" sldId="1890"/>
            <ac:spMk id="9" creationId="{4E5BE161-317C-FE48-C574-05AE0F3C7067}"/>
          </ac:spMkLst>
        </pc:spChg>
        <pc:spChg chg="add mod">
          <ac:chgData name="Yoel Kortick" userId="167978f5-7f40-4909-85d5-d4149554ad4e" providerId="ADAL" clId="{22F8B047-FA3B-4733-ADAA-D695084BB32D}" dt="2024-01-25T08:20:09.030" v="1017" actId="1037"/>
          <ac:spMkLst>
            <pc:docMk/>
            <pc:sldMk cId="4256152117" sldId="1890"/>
            <ac:spMk id="10" creationId="{88FE8934-FA82-4138-0A68-E3168C719C10}"/>
          </ac:spMkLst>
        </pc:spChg>
        <pc:spChg chg="add del mod">
          <ac:chgData name="Yoel Kortick" userId="167978f5-7f40-4909-85d5-d4149554ad4e" providerId="ADAL" clId="{22F8B047-FA3B-4733-ADAA-D695084BB32D}" dt="2024-01-25T08:37:35.811" v="1800" actId="478"/>
          <ac:spMkLst>
            <pc:docMk/>
            <pc:sldMk cId="4256152117" sldId="1890"/>
            <ac:spMk id="12" creationId="{01275AE6-E4BB-32C6-2166-2556CAC1B953}"/>
          </ac:spMkLst>
        </pc:spChg>
        <pc:spChg chg="add mod">
          <ac:chgData name="Yoel Kortick" userId="167978f5-7f40-4909-85d5-d4149554ad4e" providerId="ADAL" clId="{22F8B047-FA3B-4733-ADAA-D695084BB32D}" dt="2024-01-26T11:02:17.411" v="6973" actId="6549"/>
          <ac:spMkLst>
            <pc:docMk/>
            <pc:sldMk cId="4256152117" sldId="1890"/>
            <ac:spMk id="13" creationId="{D7AD3C92-067A-478C-3F2E-72BB423902E3}"/>
          </ac:spMkLst>
        </pc:spChg>
        <pc:picChg chg="add mod">
          <ac:chgData name="Yoel Kortick" userId="167978f5-7f40-4909-85d5-d4149554ad4e" providerId="ADAL" clId="{22F8B047-FA3B-4733-ADAA-D695084BB32D}" dt="2024-01-25T08:19:13.462" v="900" actId="208"/>
          <ac:picMkLst>
            <pc:docMk/>
            <pc:sldMk cId="4256152117" sldId="1890"/>
            <ac:picMk id="7" creationId="{433C37E8-101A-ED6C-01D0-9374CD1325F6}"/>
          </ac:picMkLst>
        </pc:picChg>
      </pc:sldChg>
      <pc:sldChg chg="addSp delSp modSp add mod">
        <pc:chgData name="Yoel Kortick" userId="167978f5-7f40-4909-85d5-d4149554ad4e" providerId="ADAL" clId="{22F8B047-FA3B-4733-ADAA-D695084BB32D}" dt="2024-01-26T11:04:49.200" v="7019" actId="208"/>
        <pc:sldMkLst>
          <pc:docMk/>
          <pc:sldMk cId="529404438" sldId="1891"/>
        </pc:sldMkLst>
        <pc:spChg chg="del mod">
          <ac:chgData name="Yoel Kortick" userId="167978f5-7f40-4909-85d5-d4149554ad4e" providerId="ADAL" clId="{22F8B047-FA3B-4733-ADAA-D695084BB32D}" dt="2024-01-25T08:37:19.233" v="1793" actId="478"/>
          <ac:spMkLst>
            <pc:docMk/>
            <pc:sldMk cId="529404438" sldId="1891"/>
            <ac:spMk id="3" creationId="{4FC18B40-6547-41EC-8A0E-1C8F40E0A42F}"/>
          </ac:spMkLst>
        </pc:spChg>
        <pc:spChg chg="mod">
          <ac:chgData name="Yoel Kortick" userId="167978f5-7f40-4909-85d5-d4149554ad4e" providerId="ADAL" clId="{22F8B047-FA3B-4733-ADAA-D695084BB32D}" dt="2024-01-25T08:21:24.214" v="1060" actId="20577"/>
          <ac:spMkLst>
            <pc:docMk/>
            <pc:sldMk cId="529404438" sldId="1891"/>
            <ac:spMk id="4" creationId="{2490F34D-A7E2-4EA9-8B1A-78371A1F1CD1}"/>
          </ac:spMkLst>
        </pc:spChg>
        <pc:spChg chg="add">
          <ac:chgData name="Yoel Kortick" userId="167978f5-7f40-4909-85d5-d4149554ad4e" providerId="ADAL" clId="{22F8B047-FA3B-4733-ADAA-D695084BB32D}" dt="2024-01-26T11:03:28.194" v="6991" actId="11529"/>
          <ac:spMkLst>
            <pc:docMk/>
            <pc:sldMk cId="529404438" sldId="1891"/>
            <ac:spMk id="5" creationId="{90A13D83-24F8-9B89-9704-E3A56E0C02DD}"/>
          </ac:spMkLst>
        </pc:spChg>
        <pc:spChg chg="add del mod">
          <ac:chgData name="Yoel Kortick" userId="167978f5-7f40-4909-85d5-d4149554ad4e" providerId="ADAL" clId="{22F8B047-FA3B-4733-ADAA-D695084BB32D}" dt="2024-01-25T08:37:21.406" v="1794" actId="478"/>
          <ac:spMkLst>
            <pc:docMk/>
            <pc:sldMk cId="529404438" sldId="1891"/>
            <ac:spMk id="8" creationId="{DAC4900C-13AF-B002-98DE-198765C914D3}"/>
          </ac:spMkLst>
        </pc:spChg>
        <pc:spChg chg="add mod">
          <ac:chgData name="Yoel Kortick" userId="167978f5-7f40-4909-85d5-d4149554ad4e" providerId="ADAL" clId="{22F8B047-FA3B-4733-ADAA-D695084BB32D}" dt="2024-01-26T11:02:49.999" v="6985"/>
          <ac:spMkLst>
            <pc:docMk/>
            <pc:sldMk cId="529404438" sldId="1891"/>
            <ac:spMk id="9" creationId="{2CACBAC8-5F76-39DE-DEF2-7AB76CBA4EB0}"/>
          </ac:spMkLst>
        </pc:spChg>
        <pc:picChg chg="add mod">
          <ac:chgData name="Yoel Kortick" userId="167978f5-7f40-4909-85d5-d4149554ad4e" providerId="ADAL" clId="{22F8B047-FA3B-4733-ADAA-D695084BB32D}" dt="2024-01-26T11:04:49.200" v="7019" actId="208"/>
          <ac:picMkLst>
            <pc:docMk/>
            <pc:sldMk cId="529404438" sldId="1891"/>
            <ac:picMk id="3" creationId="{E8706D03-D209-C53B-9419-C474EFE1A17D}"/>
          </ac:picMkLst>
        </pc:picChg>
        <pc:picChg chg="del">
          <ac:chgData name="Yoel Kortick" userId="167978f5-7f40-4909-85d5-d4149554ad4e" providerId="ADAL" clId="{22F8B047-FA3B-4733-ADAA-D695084BB32D}" dt="2024-01-25T08:21:26.403" v="1061" actId="478"/>
          <ac:picMkLst>
            <pc:docMk/>
            <pc:sldMk cId="529404438" sldId="1891"/>
            <ac:picMk id="5" creationId="{B95DFFD9-67D8-FEDF-490B-8849BEA6BB44}"/>
          </ac:picMkLst>
        </pc:picChg>
        <pc:picChg chg="add del mod">
          <ac:chgData name="Yoel Kortick" userId="167978f5-7f40-4909-85d5-d4149554ad4e" providerId="ADAL" clId="{22F8B047-FA3B-4733-ADAA-D695084BB32D}" dt="2024-01-26T11:03:21.735" v="6990" actId="478"/>
          <ac:picMkLst>
            <pc:docMk/>
            <pc:sldMk cId="529404438" sldId="1891"/>
            <ac:picMk id="6" creationId="{47711014-2FF9-2D3D-768D-A98F3E1C3E8A}"/>
          </ac:picMkLst>
        </pc:picChg>
        <pc:picChg chg="add del mod">
          <ac:chgData name="Yoel Kortick" userId="167978f5-7f40-4909-85d5-d4149554ad4e" providerId="ADAL" clId="{22F8B047-FA3B-4733-ADAA-D695084BB32D}" dt="2024-01-26T11:04:32.839" v="7005" actId="478"/>
          <ac:picMkLst>
            <pc:docMk/>
            <pc:sldMk cId="529404438" sldId="1891"/>
            <ac:picMk id="8" creationId="{1508D9EA-DB7F-2B26-5674-0095D8784C18}"/>
          </ac:picMkLst>
        </pc:picChg>
        <pc:picChg chg="add mod">
          <ac:chgData name="Yoel Kortick" userId="167978f5-7f40-4909-85d5-d4149554ad4e" providerId="ADAL" clId="{22F8B047-FA3B-4733-ADAA-D695084BB32D}" dt="2024-01-26T11:04:38.997" v="7017" actId="208"/>
          <ac:picMkLst>
            <pc:docMk/>
            <pc:sldMk cId="529404438" sldId="1891"/>
            <ac:picMk id="11" creationId="{34866B81-0E6F-215F-D68B-7D89B6ECA311}"/>
          </ac:picMkLst>
        </pc:picChg>
        <pc:cxnChg chg="add">
          <ac:chgData name="Yoel Kortick" userId="167978f5-7f40-4909-85d5-d4149554ad4e" providerId="ADAL" clId="{22F8B047-FA3B-4733-ADAA-D695084BB32D}" dt="2024-01-26T11:04:46.294" v="7018" actId="11529"/>
          <ac:cxnSpMkLst>
            <pc:docMk/>
            <pc:sldMk cId="529404438" sldId="1891"/>
            <ac:cxnSpMk id="13" creationId="{98B888D7-30B0-87C3-BE3E-42C402F4CCD9}"/>
          </ac:cxnSpMkLst>
        </pc:cxnChg>
      </pc:sldChg>
      <pc:sldChg chg="addSp delSp modSp add mod">
        <pc:chgData name="Yoel Kortick" userId="167978f5-7f40-4909-85d5-d4149554ad4e" providerId="ADAL" clId="{22F8B047-FA3B-4733-ADAA-D695084BB32D}" dt="2024-01-26T11:05:33.575" v="7028" actId="208"/>
        <pc:sldMkLst>
          <pc:docMk/>
          <pc:sldMk cId="1446732258" sldId="1892"/>
        </pc:sldMkLst>
        <pc:spChg chg="mod">
          <ac:chgData name="Yoel Kortick" userId="167978f5-7f40-4909-85d5-d4149554ad4e" providerId="ADAL" clId="{22F8B047-FA3B-4733-ADAA-D695084BB32D}" dt="2024-01-26T11:02:49.999" v="6985"/>
          <ac:spMkLst>
            <pc:docMk/>
            <pc:sldMk cId="1446732258" sldId="1892"/>
            <ac:spMk id="3" creationId="{4FC18B40-6547-41EC-8A0E-1C8F40E0A42F}"/>
          </ac:spMkLst>
        </pc:spChg>
        <pc:spChg chg="mod">
          <ac:chgData name="Yoel Kortick" userId="167978f5-7f40-4909-85d5-d4149554ad4e" providerId="ADAL" clId="{22F8B047-FA3B-4733-ADAA-D695084BB32D}" dt="2024-01-25T08:22:26.169" v="1145" actId="6549"/>
          <ac:spMkLst>
            <pc:docMk/>
            <pc:sldMk cId="1446732258" sldId="1892"/>
            <ac:spMk id="4" creationId="{2490F34D-A7E2-4EA9-8B1A-78371A1F1CD1}"/>
          </ac:spMkLst>
        </pc:spChg>
        <pc:spChg chg="add mod">
          <ac:chgData name="Yoel Kortick" userId="167978f5-7f40-4909-85d5-d4149554ad4e" providerId="ADAL" clId="{22F8B047-FA3B-4733-ADAA-D695084BB32D}" dt="2024-01-25T08:30:23.049" v="1517" actId="1035"/>
          <ac:spMkLst>
            <pc:docMk/>
            <pc:sldMk cId="1446732258" sldId="1892"/>
            <ac:spMk id="7" creationId="{DD2A7FE5-2A1A-F685-B864-E4EAD553E831}"/>
          </ac:spMkLst>
        </pc:spChg>
        <pc:spChg chg="add mod">
          <ac:chgData name="Yoel Kortick" userId="167978f5-7f40-4909-85d5-d4149554ad4e" providerId="ADAL" clId="{22F8B047-FA3B-4733-ADAA-D695084BB32D}" dt="2024-01-25T08:30:31.314" v="1528" actId="1037"/>
          <ac:spMkLst>
            <pc:docMk/>
            <pc:sldMk cId="1446732258" sldId="1892"/>
            <ac:spMk id="8" creationId="{D89B5A1B-6876-2444-B8FB-2B6CAF8B7B7E}"/>
          </ac:spMkLst>
        </pc:spChg>
        <pc:spChg chg="add mod">
          <ac:chgData name="Yoel Kortick" userId="167978f5-7f40-4909-85d5-d4149554ad4e" providerId="ADAL" clId="{22F8B047-FA3B-4733-ADAA-D695084BB32D}" dt="2024-01-25T08:30:28.391" v="1523" actId="1037"/>
          <ac:spMkLst>
            <pc:docMk/>
            <pc:sldMk cId="1446732258" sldId="1892"/>
            <ac:spMk id="9" creationId="{F847E7ED-E129-2E78-6118-AB8026F5381B}"/>
          </ac:spMkLst>
        </pc:spChg>
        <pc:spChg chg="add">
          <ac:chgData name="Yoel Kortick" userId="167978f5-7f40-4909-85d5-d4149554ad4e" providerId="ADAL" clId="{22F8B047-FA3B-4733-ADAA-D695084BB32D}" dt="2024-01-25T08:23:20.898" v="1209" actId="11529"/>
          <ac:spMkLst>
            <pc:docMk/>
            <pc:sldMk cId="1446732258" sldId="1892"/>
            <ac:spMk id="10" creationId="{B79B4780-C2AC-6712-E26B-2CBCEC7AF66B}"/>
          </ac:spMkLst>
        </pc:spChg>
        <pc:picChg chg="add del mod">
          <ac:chgData name="Yoel Kortick" userId="167978f5-7f40-4909-85d5-d4149554ad4e" providerId="ADAL" clId="{22F8B047-FA3B-4733-ADAA-D695084BB32D}" dt="2024-01-25T08:30:00.449" v="1492" actId="478"/>
          <ac:picMkLst>
            <pc:docMk/>
            <pc:sldMk cId="1446732258" sldId="1892"/>
            <ac:picMk id="5" creationId="{42043B2A-4ED0-68D2-CC66-6FF60A31BF3C}"/>
          </ac:picMkLst>
        </pc:picChg>
        <pc:picChg chg="add mod ord">
          <ac:chgData name="Yoel Kortick" userId="167978f5-7f40-4909-85d5-d4149554ad4e" providerId="ADAL" clId="{22F8B047-FA3B-4733-ADAA-D695084BB32D}" dt="2024-01-26T11:05:33.575" v="7028" actId="208"/>
          <ac:picMkLst>
            <pc:docMk/>
            <pc:sldMk cId="1446732258" sldId="1892"/>
            <ac:picMk id="5" creationId="{AE909FE2-E75E-878B-7294-D8A0CD262AD1}"/>
          </ac:picMkLst>
        </pc:picChg>
        <pc:picChg chg="del">
          <ac:chgData name="Yoel Kortick" userId="167978f5-7f40-4909-85d5-d4149554ad4e" providerId="ADAL" clId="{22F8B047-FA3B-4733-ADAA-D695084BB32D}" dt="2024-01-25T08:22:14.145" v="1118" actId="478"/>
          <ac:picMkLst>
            <pc:docMk/>
            <pc:sldMk cId="1446732258" sldId="1892"/>
            <ac:picMk id="6" creationId="{47711014-2FF9-2D3D-768D-A98F3E1C3E8A}"/>
          </ac:picMkLst>
        </pc:picChg>
        <pc:picChg chg="add del mod ord">
          <ac:chgData name="Yoel Kortick" userId="167978f5-7f40-4909-85d5-d4149554ad4e" providerId="ADAL" clId="{22F8B047-FA3B-4733-ADAA-D695084BB32D}" dt="2024-01-26T11:05:22.488" v="7020" actId="478"/>
          <ac:picMkLst>
            <pc:docMk/>
            <pc:sldMk cId="1446732258" sldId="1892"/>
            <ac:picMk id="12" creationId="{199117A1-82A6-9E22-FCD3-A906070F6953}"/>
          </ac:picMkLst>
        </pc:picChg>
      </pc:sldChg>
      <pc:sldChg chg="addSp delSp modSp add mod">
        <pc:chgData name="Yoel Kortick" userId="167978f5-7f40-4909-85d5-d4149554ad4e" providerId="ADAL" clId="{22F8B047-FA3B-4733-ADAA-D695084BB32D}" dt="2024-01-26T11:06:42.722" v="7042" actId="208"/>
        <pc:sldMkLst>
          <pc:docMk/>
          <pc:sldMk cId="1427278018" sldId="1893"/>
        </pc:sldMkLst>
        <pc:spChg chg="del">
          <ac:chgData name="Yoel Kortick" userId="167978f5-7f40-4909-85d5-d4149554ad4e" providerId="ADAL" clId="{22F8B047-FA3B-4733-ADAA-D695084BB32D}" dt="2024-01-25T08:37:51.358" v="1802" actId="478"/>
          <ac:spMkLst>
            <pc:docMk/>
            <pc:sldMk cId="1427278018" sldId="1893"/>
            <ac:spMk id="3" creationId="{4FC18B40-6547-41EC-8A0E-1C8F40E0A42F}"/>
          </ac:spMkLst>
        </pc:spChg>
        <pc:spChg chg="mod">
          <ac:chgData name="Yoel Kortick" userId="167978f5-7f40-4909-85d5-d4149554ad4e" providerId="ADAL" clId="{22F8B047-FA3B-4733-ADAA-D695084BB32D}" dt="2024-01-25T13:05:43.693" v="2551"/>
          <ac:spMkLst>
            <pc:docMk/>
            <pc:sldMk cId="1427278018" sldId="1893"/>
            <ac:spMk id="4" creationId="{2490F34D-A7E2-4EA9-8B1A-78371A1F1CD1}"/>
          </ac:spMkLst>
        </pc:spChg>
        <pc:spChg chg="del">
          <ac:chgData name="Yoel Kortick" userId="167978f5-7f40-4909-85d5-d4149554ad4e" providerId="ADAL" clId="{22F8B047-FA3B-4733-ADAA-D695084BB32D}" dt="2024-01-25T08:23:58.675" v="1217" actId="478"/>
          <ac:spMkLst>
            <pc:docMk/>
            <pc:sldMk cId="1427278018" sldId="1893"/>
            <ac:spMk id="7" creationId="{DD2A7FE5-2A1A-F685-B864-E4EAD553E831}"/>
          </ac:spMkLst>
        </pc:spChg>
        <pc:spChg chg="mod">
          <ac:chgData name="Yoel Kortick" userId="167978f5-7f40-4909-85d5-d4149554ad4e" providerId="ADAL" clId="{22F8B047-FA3B-4733-ADAA-D695084BB32D}" dt="2024-01-25T08:24:04.100" v="1219" actId="14100"/>
          <ac:spMkLst>
            <pc:docMk/>
            <pc:sldMk cId="1427278018" sldId="1893"/>
            <ac:spMk id="8" creationId="{D89B5A1B-6876-2444-B8FB-2B6CAF8B7B7E}"/>
          </ac:spMkLst>
        </pc:spChg>
        <pc:spChg chg="mod">
          <ac:chgData name="Yoel Kortick" userId="167978f5-7f40-4909-85d5-d4149554ad4e" providerId="ADAL" clId="{22F8B047-FA3B-4733-ADAA-D695084BB32D}" dt="2024-01-26T11:06:39.300" v="7041" actId="1038"/>
          <ac:spMkLst>
            <pc:docMk/>
            <pc:sldMk cId="1427278018" sldId="1893"/>
            <ac:spMk id="9" creationId="{F847E7ED-E129-2E78-6118-AB8026F5381B}"/>
          </ac:spMkLst>
        </pc:spChg>
        <pc:spChg chg="add mod">
          <ac:chgData name="Yoel Kortick" userId="167978f5-7f40-4909-85d5-d4149554ad4e" providerId="ADAL" clId="{22F8B047-FA3B-4733-ADAA-D695084BB32D}" dt="2024-01-25T13:05:43.693" v="2551"/>
          <ac:spMkLst>
            <pc:docMk/>
            <pc:sldMk cId="1427278018" sldId="1893"/>
            <ac:spMk id="10" creationId="{8950DC94-E6C0-5C9F-3350-978EEBC4668E}"/>
          </ac:spMkLst>
        </pc:spChg>
        <pc:spChg chg="add del mod">
          <ac:chgData name="Yoel Kortick" userId="167978f5-7f40-4909-85d5-d4149554ad4e" providerId="ADAL" clId="{22F8B047-FA3B-4733-ADAA-D695084BB32D}" dt="2024-01-25T08:37:52.893" v="1803" actId="478"/>
          <ac:spMkLst>
            <pc:docMk/>
            <pc:sldMk cId="1427278018" sldId="1893"/>
            <ac:spMk id="14" creationId="{A9D5CCC0-928C-95F7-817F-D9146C5370B1}"/>
          </ac:spMkLst>
        </pc:spChg>
        <pc:spChg chg="add mod">
          <ac:chgData name="Yoel Kortick" userId="167978f5-7f40-4909-85d5-d4149554ad4e" providerId="ADAL" clId="{22F8B047-FA3B-4733-ADAA-D695084BB32D}" dt="2024-01-26T11:02:49.999" v="6985"/>
          <ac:spMkLst>
            <pc:docMk/>
            <pc:sldMk cId="1427278018" sldId="1893"/>
            <ac:spMk id="15" creationId="{948B3541-182F-B6BA-530A-3F91B81B47A4}"/>
          </ac:spMkLst>
        </pc:spChg>
        <pc:picChg chg="add mod ord">
          <ac:chgData name="Yoel Kortick" userId="167978f5-7f40-4909-85d5-d4149554ad4e" providerId="ADAL" clId="{22F8B047-FA3B-4733-ADAA-D695084BB32D}" dt="2024-01-26T11:06:42.722" v="7042" actId="208"/>
          <ac:picMkLst>
            <pc:docMk/>
            <pc:sldMk cId="1427278018" sldId="1893"/>
            <ac:picMk id="3" creationId="{E3A8278E-DD63-1BB2-BEBE-640636F960D7}"/>
          </ac:picMkLst>
        </pc:picChg>
        <pc:picChg chg="del">
          <ac:chgData name="Yoel Kortick" userId="167978f5-7f40-4909-85d5-d4149554ad4e" providerId="ADAL" clId="{22F8B047-FA3B-4733-ADAA-D695084BB32D}" dt="2024-01-25T08:23:13.084" v="1208" actId="478"/>
          <ac:picMkLst>
            <pc:docMk/>
            <pc:sldMk cId="1427278018" sldId="1893"/>
            <ac:picMk id="5" creationId="{42043B2A-4ED0-68D2-CC66-6FF60A31BF3C}"/>
          </ac:picMkLst>
        </pc:picChg>
        <pc:picChg chg="add del mod ord">
          <ac:chgData name="Yoel Kortick" userId="167978f5-7f40-4909-85d5-d4149554ad4e" providerId="ADAL" clId="{22F8B047-FA3B-4733-ADAA-D695084BB32D}" dt="2024-01-26T11:06:25.361" v="7029" actId="478"/>
          <ac:picMkLst>
            <pc:docMk/>
            <pc:sldMk cId="1427278018" sldId="1893"/>
            <ac:picMk id="6" creationId="{396A5920-7F46-EC85-D364-AEFFEAD30E3F}"/>
          </ac:picMkLst>
        </pc:picChg>
        <pc:cxnChg chg="add">
          <ac:chgData name="Yoel Kortick" userId="167978f5-7f40-4909-85d5-d4149554ad4e" providerId="ADAL" clId="{22F8B047-FA3B-4733-ADAA-D695084BB32D}" dt="2024-01-25T08:25:19.218" v="1419" actId="11529"/>
          <ac:cxnSpMkLst>
            <pc:docMk/>
            <pc:sldMk cId="1427278018" sldId="1893"/>
            <ac:cxnSpMk id="12" creationId="{6B5F30D8-BD3B-7AA0-65A5-28FE80B73A8B}"/>
          </ac:cxnSpMkLst>
        </pc:cxnChg>
      </pc:sldChg>
      <pc:sldChg chg="addSp delSp modSp add del mod">
        <pc:chgData name="Yoel Kortick" userId="167978f5-7f40-4909-85d5-d4149554ad4e" providerId="ADAL" clId="{22F8B047-FA3B-4733-ADAA-D695084BB32D}" dt="2024-01-25T08:35:37.742" v="1718" actId="47"/>
        <pc:sldMkLst>
          <pc:docMk/>
          <pc:sldMk cId="3970290761" sldId="1894"/>
        </pc:sldMkLst>
        <pc:spChg chg="mod">
          <ac:chgData name="Yoel Kortick" userId="167978f5-7f40-4909-85d5-d4149554ad4e" providerId="ADAL" clId="{22F8B047-FA3B-4733-ADAA-D695084BB32D}" dt="2024-01-25T08:26:25.429" v="1485" actId="20577"/>
          <ac:spMkLst>
            <pc:docMk/>
            <pc:sldMk cId="3970290761" sldId="1894"/>
            <ac:spMk id="4" creationId="{2490F34D-A7E2-4EA9-8B1A-78371A1F1CD1}"/>
          </ac:spMkLst>
        </pc:spChg>
        <pc:spChg chg="add">
          <ac:chgData name="Yoel Kortick" userId="167978f5-7f40-4909-85d5-d4149554ad4e" providerId="ADAL" clId="{22F8B047-FA3B-4733-ADAA-D695084BB32D}" dt="2024-01-25T08:26:38.772" v="1489" actId="11529"/>
          <ac:spMkLst>
            <pc:docMk/>
            <pc:sldMk cId="3970290761" sldId="1894"/>
            <ac:spMk id="7" creationId="{B2EB26CC-17F3-5156-B21D-B9FE44548166}"/>
          </ac:spMkLst>
        </pc:spChg>
        <pc:spChg chg="del">
          <ac:chgData name="Yoel Kortick" userId="167978f5-7f40-4909-85d5-d4149554ad4e" providerId="ADAL" clId="{22F8B047-FA3B-4733-ADAA-D695084BB32D}" dt="2024-01-25T08:26:29.687" v="1486" actId="478"/>
          <ac:spMkLst>
            <pc:docMk/>
            <pc:sldMk cId="3970290761" sldId="1894"/>
            <ac:spMk id="8" creationId="{D89B5A1B-6876-2444-B8FB-2B6CAF8B7B7E}"/>
          </ac:spMkLst>
        </pc:spChg>
        <pc:spChg chg="del">
          <ac:chgData name="Yoel Kortick" userId="167978f5-7f40-4909-85d5-d4149554ad4e" providerId="ADAL" clId="{22F8B047-FA3B-4733-ADAA-D695084BB32D}" dt="2024-01-25T08:26:29.687" v="1486" actId="478"/>
          <ac:spMkLst>
            <pc:docMk/>
            <pc:sldMk cId="3970290761" sldId="1894"/>
            <ac:spMk id="9" creationId="{F847E7ED-E129-2E78-6118-AB8026F5381B}"/>
          </ac:spMkLst>
        </pc:spChg>
        <pc:spChg chg="del">
          <ac:chgData name="Yoel Kortick" userId="167978f5-7f40-4909-85d5-d4149554ad4e" providerId="ADAL" clId="{22F8B047-FA3B-4733-ADAA-D695084BB32D}" dt="2024-01-25T08:26:29.687" v="1486" actId="478"/>
          <ac:spMkLst>
            <pc:docMk/>
            <pc:sldMk cId="3970290761" sldId="1894"/>
            <ac:spMk id="10" creationId="{8950DC94-E6C0-5C9F-3350-978EEBC4668E}"/>
          </ac:spMkLst>
        </pc:spChg>
        <pc:spChg chg="add">
          <ac:chgData name="Yoel Kortick" userId="167978f5-7f40-4909-85d5-d4149554ad4e" providerId="ADAL" clId="{22F8B047-FA3B-4733-ADAA-D695084BB32D}" dt="2024-01-25T08:26:45.893" v="1490" actId="11529"/>
          <ac:spMkLst>
            <pc:docMk/>
            <pc:sldMk cId="3970290761" sldId="1894"/>
            <ac:spMk id="11" creationId="{82E85306-B8C7-792D-1EB2-9DA78F021E01}"/>
          </ac:spMkLst>
        </pc:spChg>
        <pc:spChg chg="add">
          <ac:chgData name="Yoel Kortick" userId="167978f5-7f40-4909-85d5-d4149554ad4e" providerId="ADAL" clId="{22F8B047-FA3B-4733-ADAA-D695084BB32D}" dt="2024-01-25T08:26:49.408" v="1491" actId="11529"/>
          <ac:spMkLst>
            <pc:docMk/>
            <pc:sldMk cId="3970290761" sldId="1894"/>
            <ac:spMk id="13" creationId="{1493E8D8-19DF-0557-9A28-E379A50A65AB}"/>
          </ac:spMkLst>
        </pc:spChg>
        <pc:picChg chg="add mod">
          <ac:chgData name="Yoel Kortick" userId="167978f5-7f40-4909-85d5-d4149554ad4e" providerId="ADAL" clId="{22F8B047-FA3B-4733-ADAA-D695084BB32D}" dt="2024-01-25T08:26:32.829" v="1488" actId="208"/>
          <ac:picMkLst>
            <pc:docMk/>
            <pc:sldMk cId="3970290761" sldId="1894"/>
            <ac:picMk id="5" creationId="{F0D7719C-A43F-877D-0D04-3D66BBE788D7}"/>
          </ac:picMkLst>
        </pc:picChg>
        <pc:picChg chg="del">
          <ac:chgData name="Yoel Kortick" userId="167978f5-7f40-4909-85d5-d4149554ad4e" providerId="ADAL" clId="{22F8B047-FA3B-4733-ADAA-D695084BB32D}" dt="2024-01-25T08:26:29.687" v="1486" actId="478"/>
          <ac:picMkLst>
            <pc:docMk/>
            <pc:sldMk cId="3970290761" sldId="1894"/>
            <ac:picMk id="6" creationId="{396A5920-7F46-EC85-D364-AEFFEAD30E3F}"/>
          </ac:picMkLst>
        </pc:picChg>
        <pc:cxnChg chg="del">
          <ac:chgData name="Yoel Kortick" userId="167978f5-7f40-4909-85d5-d4149554ad4e" providerId="ADAL" clId="{22F8B047-FA3B-4733-ADAA-D695084BB32D}" dt="2024-01-25T08:26:29.687" v="1486" actId="478"/>
          <ac:cxnSpMkLst>
            <pc:docMk/>
            <pc:sldMk cId="3970290761" sldId="1894"/>
            <ac:cxnSpMk id="12" creationId="{6B5F30D8-BD3B-7AA0-65A5-28FE80B73A8B}"/>
          </ac:cxnSpMkLst>
        </pc:cxnChg>
      </pc:sldChg>
      <pc:sldChg chg="addSp delSp modSp add mod">
        <pc:chgData name="Yoel Kortick" userId="167978f5-7f40-4909-85d5-d4149554ad4e" providerId="ADAL" clId="{22F8B047-FA3B-4733-ADAA-D695084BB32D}" dt="2024-01-26T11:07:32.334" v="7046" actId="208"/>
        <pc:sldMkLst>
          <pc:docMk/>
          <pc:sldMk cId="2772722890" sldId="1895"/>
        </pc:sldMkLst>
        <pc:spChg chg="del">
          <ac:chgData name="Yoel Kortick" userId="167978f5-7f40-4909-85d5-d4149554ad4e" providerId="ADAL" clId="{22F8B047-FA3B-4733-ADAA-D695084BB32D}" dt="2024-01-25T08:37:58.860" v="1805" actId="478"/>
          <ac:spMkLst>
            <pc:docMk/>
            <pc:sldMk cId="2772722890" sldId="1895"/>
            <ac:spMk id="3" creationId="{4FC18B40-6547-41EC-8A0E-1C8F40E0A42F}"/>
          </ac:spMkLst>
        </pc:spChg>
        <pc:spChg chg="mod">
          <ac:chgData name="Yoel Kortick" userId="167978f5-7f40-4909-85d5-d4149554ad4e" providerId="ADAL" clId="{22F8B047-FA3B-4733-ADAA-D695084BB32D}" dt="2024-01-25T13:05:43.693" v="2551"/>
          <ac:spMkLst>
            <pc:docMk/>
            <pc:sldMk cId="2772722890" sldId="1895"/>
            <ac:spMk id="4" creationId="{2490F34D-A7E2-4EA9-8B1A-78371A1F1CD1}"/>
          </ac:spMkLst>
        </pc:spChg>
        <pc:spChg chg="add del mod">
          <ac:chgData name="Yoel Kortick" userId="167978f5-7f40-4909-85d5-d4149554ad4e" providerId="ADAL" clId="{22F8B047-FA3B-4733-ADAA-D695084BB32D}" dt="2024-01-25T08:38:00.212" v="1806" actId="478"/>
          <ac:spMkLst>
            <pc:docMk/>
            <pc:sldMk cId="2772722890" sldId="1895"/>
            <ac:spMk id="6" creationId="{C4C4D057-E882-28F0-B7ED-C9CC9F6C3AAE}"/>
          </ac:spMkLst>
        </pc:spChg>
        <pc:spChg chg="add mod">
          <ac:chgData name="Yoel Kortick" userId="167978f5-7f40-4909-85d5-d4149554ad4e" providerId="ADAL" clId="{22F8B047-FA3B-4733-ADAA-D695084BB32D}" dt="2024-01-26T11:02:49.999" v="6985"/>
          <ac:spMkLst>
            <pc:docMk/>
            <pc:sldMk cId="2772722890" sldId="1895"/>
            <ac:spMk id="8" creationId="{0622504B-8ADB-86E2-55C9-2FF82393F184}"/>
          </ac:spMkLst>
        </pc:spChg>
        <pc:picChg chg="add mod ord">
          <ac:chgData name="Yoel Kortick" userId="167978f5-7f40-4909-85d5-d4149554ad4e" providerId="ADAL" clId="{22F8B047-FA3B-4733-ADAA-D695084BB32D}" dt="2024-01-26T11:07:32.334" v="7046" actId="208"/>
          <ac:picMkLst>
            <pc:docMk/>
            <pc:sldMk cId="2772722890" sldId="1895"/>
            <ac:picMk id="3" creationId="{B3CD5E3B-EF43-C8AC-1B72-AC713A6352BB}"/>
          </ac:picMkLst>
        </pc:picChg>
        <pc:picChg chg="del">
          <ac:chgData name="Yoel Kortick" userId="167978f5-7f40-4909-85d5-d4149554ad4e" providerId="ADAL" clId="{22F8B047-FA3B-4733-ADAA-D695084BB32D}" dt="2024-01-26T11:07:26.233" v="7043" actId="478"/>
          <ac:picMkLst>
            <pc:docMk/>
            <pc:sldMk cId="2772722890" sldId="1895"/>
            <ac:picMk id="5" creationId="{F0D7719C-A43F-877D-0D04-3D66BBE788D7}"/>
          </ac:picMkLst>
        </pc:picChg>
      </pc:sldChg>
      <pc:sldChg chg="addSp delSp modSp add mod">
        <pc:chgData name="Yoel Kortick" userId="167978f5-7f40-4909-85d5-d4149554ad4e" providerId="ADAL" clId="{22F8B047-FA3B-4733-ADAA-D695084BB32D}" dt="2024-01-26T11:09:04.452" v="7083" actId="255"/>
        <pc:sldMkLst>
          <pc:docMk/>
          <pc:sldMk cId="2836980689" sldId="1896"/>
        </pc:sldMkLst>
        <pc:spChg chg="del">
          <ac:chgData name="Yoel Kortick" userId="167978f5-7f40-4909-85d5-d4149554ad4e" providerId="ADAL" clId="{22F8B047-FA3B-4733-ADAA-D695084BB32D}" dt="2024-01-25T08:38:05.828" v="1808" actId="478"/>
          <ac:spMkLst>
            <pc:docMk/>
            <pc:sldMk cId="2836980689" sldId="1896"/>
            <ac:spMk id="3" creationId="{4FC18B40-6547-41EC-8A0E-1C8F40E0A42F}"/>
          </ac:spMkLst>
        </pc:spChg>
        <pc:spChg chg="mod">
          <ac:chgData name="Yoel Kortick" userId="167978f5-7f40-4909-85d5-d4149554ad4e" providerId="ADAL" clId="{22F8B047-FA3B-4733-ADAA-D695084BB32D}" dt="2024-01-26T11:09:04.452" v="7083" actId="255"/>
          <ac:spMkLst>
            <pc:docMk/>
            <pc:sldMk cId="2836980689" sldId="1896"/>
            <ac:spMk id="4" creationId="{2490F34D-A7E2-4EA9-8B1A-78371A1F1CD1}"/>
          </ac:spMkLst>
        </pc:spChg>
        <pc:spChg chg="del">
          <ac:chgData name="Yoel Kortick" userId="167978f5-7f40-4909-85d5-d4149554ad4e" providerId="ADAL" clId="{22F8B047-FA3B-4733-ADAA-D695084BB32D}" dt="2024-01-25T08:31:48.271" v="1579" actId="478"/>
          <ac:spMkLst>
            <pc:docMk/>
            <pc:sldMk cId="2836980689" sldId="1896"/>
            <ac:spMk id="7" creationId="{B2EB26CC-17F3-5156-B21D-B9FE44548166}"/>
          </ac:spMkLst>
        </pc:spChg>
        <pc:spChg chg="add mod">
          <ac:chgData name="Yoel Kortick" userId="167978f5-7f40-4909-85d5-d4149554ad4e" providerId="ADAL" clId="{22F8B047-FA3B-4733-ADAA-D695084BB32D}" dt="2024-01-26T11:08:36.362" v="7060" actId="1038"/>
          <ac:spMkLst>
            <pc:docMk/>
            <pc:sldMk cId="2836980689" sldId="1896"/>
            <ac:spMk id="8" creationId="{8B68A494-AAB1-B603-5D92-1E7DB4F10284}"/>
          </ac:spMkLst>
        </pc:spChg>
        <pc:spChg chg="add mod">
          <ac:chgData name="Yoel Kortick" userId="167978f5-7f40-4909-85d5-d4149554ad4e" providerId="ADAL" clId="{22F8B047-FA3B-4733-ADAA-D695084BB32D}" dt="2024-01-26T11:08:50.967" v="7079" actId="1038"/>
          <ac:spMkLst>
            <pc:docMk/>
            <pc:sldMk cId="2836980689" sldId="1896"/>
            <ac:spMk id="9" creationId="{4562CA91-CC00-9C6B-3F1B-B649FFCC2F70}"/>
          </ac:spMkLst>
        </pc:spChg>
        <pc:spChg chg="del">
          <ac:chgData name="Yoel Kortick" userId="167978f5-7f40-4909-85d5-d4149554ad4e" providerId="ADAL" clId="{22F8B047-FA3B-4733-ADAA-D695084BB32D}" dt="2024-01-25T08:31:48.271" v="1579" actId="478"/>
          <ac:spMkLst>
            <pc:docMk/>
            <pc:sldMk cId="2836980689" sldId="1896"/>
            <ac:spMk id="11" creationId="{82E85306-B8C7-792D-1EB2-9DA78F021E01}"/>
          </ac:spMkLst>
        </pc:spChg>
        <pc:spChg chg="del">
          <ac:chgData name="Yoel Kortick" userId="167978f5-7f40-4909-85d5-d4149554ad4e" providerId="ADAL" clId="{22F8B047-FA3B-4733-ADAA-D695084BB32D}" dt="2024-01-25T08:31:48.271" v="1579" actId="478"/>
          <ac:spMkLst>
            <pc:docMk/>
            <pc:sldMk cId="2836980689" sldId="1896"/>
            <ac:spMk id="13" creationId="{1493E8D8-19DF-0557-9A28-E379A50A65AB}"/>
          </ac:spMkLst>
        </pc:spChg>
        <pc:spChg chg="add mod">
          <ac:chgData name="Yoel Kortick" userId="167978f5-7f40-4909-85d5-d4149554ad4e" providerId="ADAL" clId="{22F8B047-FA3B-4733-ADAA-D695084BB32D}" dt="2024-01-26T11:08:40.783" v="7068" actId="1037"/>
          <ac:spMkLst>
            <pc:docMk/>
            <pc:sldMk cId="2836980689" sldId="1896"/>
            <ac:spMk id="14" creationId="{3F99EBEB-8CF5-7EF0-D296-4FC8184F5C42}"/>
          </ac:spMkLst>
        </pc:spChg>
        <pc:spChg chg="add del mod">
          <ac:chgData name="Yoel Kortick" userId="167978f5-7f40-4909-85d5-d4149554ad4e" providerId="ADAL" clId="{22F8B047-FA3B-4733-ADAA-D695084BB32D}" dt="2024-01-25T08:38:06.664" v="1809" actId="478"/>
          <ac:spMkLst>
            <pc:docMk/>
            <pc:sldMk cId="2836980689" sldId="1896"/>
            <ac:spMk id="16" creationId="{B25025EB-22E6-B8C8-9F04-D8792A8376C7}"/>
          </ac:spMkLst>
        </pc:spChg>
        <pc:spChg chg="add mod">
          <ac:chgData name="Yoel Kortick" userId="167978f5-7f40-4909-85d5-d4149554ad4e" providerId="ADAL" clId="{22F8B047-FA3B-4733-ADAA-D695084BB32D}" dt="2024-01-26T11:02:49.999" v="6985"/>
          <ac:spMkLst>
            <pc:docMk/>
            <pc:sldMk cId="2836980689" sldId="1896"/>
            <ac:spMk id="17" creationId="{63F6EEC7-185B-9A09-DDCD-1B159F2A5FE1}"/>
          </ac:spMkLst>
        </pc:spChg>
        <pc:picChg chg="add mod ord">
          <ac:chgData name="Yoel Kortick" userId="167978f5-7f40-4909-85d5-d4149554ad4e" providerId="ADAL" clId="{22F8B047-FA3B-4733-ADAA-D695084BB32D}" dt="2024-01-26T11:08:56.146" v="7080" actId="208"/>
          <ac:picMkLst>
            <pc:docMk/>
            <pc:sldMk cId="2836980689" sldId="1896"/>
            <ac:picMk id="3" creationId="{D27CA722-47D2-8AEC-6407-28E815D7101C}"/>
          </ac:picMkLst>
        </pc:picChg>
        <pc:picChg chg="del">
          <ac:chgData name="Yoel Kortick" userId="167978f5-7f40-4909-85d5-d4149554ad4e" providerId="ADAL" clId="{22F8B047-FA3B-4733-ADAA-D695084BB32D}" dt="2024-01-25T08:31:48.271" v="1579" actId="478"/>
          <ac:picMkLst>
            <pc:docMk/>
            <pc:sldMk cId="2836980689" sldId="1896"/>
            <ac:picMk id="5" creationId="{F0D7719C-A43F-877D-0D04-3D66BBE788D7}"/>
          </ac:picMkLst>
        </pc:picChg>
        <pc:picChg chg="add del mod">
          <ac:chgData name="Yoel Kortick" userId="167978f5-7f40-4909-85d5-d4149554ad4e" providerId="ADAL" clId="{22F8B047-FA3B-4733-ADAA-D695084BB32D}" dt="2024-01-25T08:35:52.554" v="1727" actId="478"/>
          <ac:picMkLst>
            <pc:docMk/>
            <pc:sldMk cId="2836980689" sldId="1896"/>
            <ac:picMk id="6" creationId="{752FEB66-0201-F780-9250-0BB91400543A}"/>
          </ac:picMkLst>
        </pc:picChg>
        <pc:picChg chg="add del mod ord">
          <ac:chgData name="Yoel Kortick" userId="167978f5-7f40-4909-85d5-d4149554ad4e" providerId="ADAL" clId="{22F8B047-FA3B-4733-ADAA-D695084BB32D}" dt="2024-01-26T11:08:23.588" v="7047" actId="478"/>
          <ac:picMkLst>
            <pc:docMk/>
            <pc:sldMk cId="2836980689" sldId="1896"/>
            <ac:picMk id="12" creationId="{E7E7F720-D204-E581-A14C-534906F2BADB}"/>
          </ac:picMkLst>
        </pc:picChg>
      </pc:sldChg>
      <pc:sldChg chg="addSp delSp modSp add mod">
        <pc:chgData name="Yoel Kortick" userId="167978f5-7f40-4909-85d5-d4149554ad4e" providerId="ADAL" clId="{22F8B047-FA3B-4733-ADAA-D695084BB32D}" dt="2024-01-26T11:12:11.788" v="7128" actId="1036"/>
        <pc:sldMkLst>
          <pc:docMk/>
          <pc:sldMk cId="90481524" sldId="1897"/>
        </pc:sldMkLst>
        <pc:spChg chg="del">
          <ac:chgData name="Yoel Kortick" userId="167978f5-7f40-4909-85d5-d4149554ad4e" providerId="ADAL" clId="{22F8B047-FA3B-4733-ADAA-D695084BB32D}" dt="2024-01-25T08:38:24.116" v="1815" actId="478"/>
          <ac:spMkLst>
            <pc:docMk/>
            <pc:sldMk cId="90481524" sldId="1897"/>
            <ac:spMk id="3" creationId="{4FC18B40-6547-41EC-8A0E-1C8F40E0A42F}"/>
          </ac:spMkLst>
        </pc:spChg>
        <pc:spChg chg="mod">
          <ac:chgData name="Yoel Kortick" userId="167978f5-7f40-4909-85d5-d4149554ad4e" providerId="ADAL" clId="{22F8B047-FA3B-4733-ADAA-D695084BB32D}" dt="2024-01-25T08:32:45.322" v="1636" actId="313"/>
          <ac:spMkLst>
            <pc:docMk/>
            <pc:sldMk cId="90481524" sldId="1897"/>
            <ac:spMk id="4" creationId="{2490F34D-A7E2-4EA9-8B1A-78371A1F1CD1}"/>
          </ac:spMkLst>
        </pc:spChg>
        <pc:spChg chg="mod">
          <ac:chgData name="Yoel Kortick" userId="167978f5-7f40-4909-85d5-d4149554ad4e" providerId="ADAL" clId="{22F8B047-FA3B-4733-ADAA-D695084BB32D}" dt="2024-01-25T08:33:09.290" v="1644" actId="14100"/>
          <ac:spMkLst>
            <pc:docMk/>
            <pc:sldMk cId="90481524" sldId="1897"/>
            <ac:spMk id="8" creationId="{8B68A494-AAB1-B603-5D92-1E7DB4F10284}"/>
          </ac:spMkLst>
        </pc:spChg>
        <pc:spChg chg="mod">
          <ac:chgData name="Yoel Kortick" userId="167978f5-7f40-4909-85d5-d4149554ad4e" providerId="ADAL" clId="{22F8B047-FA3B-4733-ADAA-D695084BB32D}" dt="2024-01-26T11:12:11.788" v="7128" actId="1036"/>
          <ac:spMkLst>
            <pc:docMk/>
            <pc:sldMk cId="90481524" sldId="1897"/>
            <ac:spMk id="9" creationId="{4562CA91-CC00-9C6B-3F1B-B649FFCC2F70}"/>
          </ac:spMkLst>
        </pc:spChg>
        <pc:spChg chg="add del mod">
          <ac:chgData name="Yoel Kortick" userId="167978f5-7f40-4909-85d5-d4149554ad4e" providerId="ADAL" clId="{22F8B047-FA3B-4733-ADAA-D695084BB32D}" dt="2024-01-25T08:38:25.289" v="1816" actId="478"/>
          <ac:spMkLst>
            <pc:docMk/>
            <pc:sldMk cId="90481524" sldId="1897"/>
            <ac:spMk id="10" creationId="{B160B6BF-27EC-C13A-1FD6-D4B5AB95E946}"/>
          </ac:spMkLst>
        </pc:spChg>
        <pc:spChg chg="add mod">
          <ac:chgData name="Yoel Kortick" userId="167978f5-7f40-4909-85d5-d4149554ad4e" providerId="ADAL" clId="{22F8B047-FA3B-4733-ADAA-D695084BB32D}" dt="2024-01-26T11:02:49.999" v="6985"/>
          <ac:spMkLst>
            <pc:docMk/>
            <pc:sldMk cId="90481524" sldId="1897"/>
            <ac:spMk id="11" creationId="{4B89BDFF-5DAA-7995-7A14-9710A20AAB10}"/>
          </ac:spMkLst>
        </pc:spChg>
        <pc:picChg chg="add mod ord">
          <ac:chgData name="Yoel Kortick" userId="167978f5-7f40-4909-85d5-d4149554ad4e" providerId="ADAL" clId="{22F8B047-FA3B-4733-ADAA-D695084BB32D}" dt="2024-01-26T11:12:03.517" v="7125" actId="1035"/>
          <ac:picMkLst>
            <pc:docMk/>
            <pc:sldMk cId="90481524" sldId="1897"/>
            <ac:picMk id="3" creationId="{FB8727D1-F428-305F-9D30-5C0D90853259}"/>
          </ac:picMkLst>
        </pc:picChg>
        <pc:picChg chg="add del mod ord">
          <ac:chgData name="Yoel Kortick" userId="167978f5-7f40-4909-85d5-d4149554ad4e" providerId="ADAL" clId="{22F8B047-FA3B-4733-ADAA-D695084BB32D}" dt="2024-01-26T11:11:48.830" v="7114" actId="478"/>
          <ac:picMkLst>
            <pc:docMk/>
            <pc:sldMk cId="90481524" sldId="1897"/>
            <ac:picMk id="5" creationId="{B359094F-3F1C-005F-2853-B3D9D869BC00}"/>
          </ac:picMkLst>
        </pc:picChg>
        <pc:picChg chg="del">
          <ac:chgData name="Yoel Kortick" userId="167978f5-7f40-4909-85d5-d4149554ad4e" providerId="ADAL" clId="{22F8B047-FA3B-4733-ADAA-D695084BB32D}" dt="2024-01-25T08:32:46.496" v="1637" actId="478"/>
          <ac:picMkLst>
            <pc:docMk/>
            <pc:sldMk cId="90481524" sldId="1897"/>
            <ac:picMk id="6" creationId="{752FEB66-0201-F780-9250-0BB91400543A}"/>
          </ac:picMkLst>
        </pc:picChg>
      </pc:sldChg>
      <pc:sldChg chg="addSp delSp modSp add mod">
        <pc:chgData name="Yoel Kortick" userId="167978f5-7f40-4909-85d5-d4149554ad4e" providerId="ADAL" clId="{22F8B047-FA3B-4733-ADAA-D695084BB32D}" dt="2024-01-26T11:13:12.109" v="7134" actId="208"/>
        <pc:sldMkLst>
          <pc:docMk/>
          <pc:sldMk cId="954345590" sldId="1898"/>
        </pc:sldMkLst>
        <pc:spChg chg="del">
          <ac:chgData name="Yoel Kortick" userId="167978f5-7f40-4909-85d5-d4149554ad4e" providerId="ADAL" clId="{22F8B047-FA3B-4733-ADAA-D695084BB32D}" dt="2024-01-25T08:38:32.523" v="1818" actId="478"/>
          <ac:spMkLst>
            <pc:docMk/>
            <pc:sldMk cId="954345590" sldId="1898"/>
            <ac:spMk id="3" creationId="{4FC18B40-6547-41EC-8A0E-1C8F40E0A42F}"/>
          </ac:spMkLst>
        </pc:spChg>
        <pc:spChg chg="del">
          <ac:chgData name="Yoel Kortick" userId="167978f5-7f40-4909-85d5-d4149554ad4e" providerId="ADAL" clId="{22F8B047-FA3B-4733-ADAA-D695084BB32D}" dt="2024-01-25T08:33:52.123" v="1657" actId="478"/>
          <ac:spMkLst>
            <pc:docMk/>
            <pc:sldMk cId="954345590" sldId="1898"/>
            <ac:spMk id="8" creationId="{8B68A494-AAB1-B603-5D92-1E7DB4F10284}"/>
          </ac:spMkLst>
        </pc:spChg>
        <pc:spChg chg="mod">
          <ac:chgData name="Yoel Kortick" userId="167978f5-7f40-4909-85d5-d4149554ad4e" providerId="ADAL" clId="{22F8B047-FA3B-4733-ADAA-D695084BB32D}" dt="2024-01-25T08:33:49.689" v="1656" actId="1076"/>
          <ac:spMkLst>
            <pc:docMk/>
            <pc:sldMk cId="954345590" sldId="1898"/>
            <ac:spMk id="9" creationId="{4562CA91-CC00-9C6B-3F1B-B649FFCC2F70}"/>
          </ac:spMkLst>
        </pc:spChg>
        <pc:spChg chg="add del mod">
          <ac:chgData name="Yoel Kortick" userId="167978f5-7f40-4909-85d5-d4149554ad4e" providerId="ADAL" clId="{22F8B047-FA3B-4733-ADAA-D695084BB32D}" dt="2024-01-25T08:38:33.625" v="1819" actId="478"/>
          <ac:spMkLst>
            <pc:docMk/>
            <pc:sldMk cId="954345590" sldId="1898"/>
            <ac:spMk id="10" creationId="{8A1C13E9-256C-69A8-D2FC-42B8CA85D875}"/>
          </ac:spMkLst>
        </pc:spChg>
        <pc:spChg chg="add mod">
          <ac:chgData name="Yoel Kortick" userId="167978f5-7f40-4909-85d5-d4149554ad4e" providerId="ADAL" clId="{22F8B047-FA3B-4733-ADAA-D695084BB32D}" dt="2024-01-26T11:02:49.999" v="6985"/>
          <ac:spMkLst>
            <pc:docMk/>
            <pc:sldMk cId="954345590" sldId="1898"/>
            <ac:spMk id="11" creationId="{39A563CE-A277-04E1-2481-B22C92B7FF3F}"/>
          </ac:spMkLst>
        </pc:spChg>
        <pc:picChg chg="add mod ord">
          <ac:chgData name="Yoel Kortick" userId="167978f5-7f40-4909-85d5-d4149554ad4e" providerId="ADAL" clId="{22F8B047-FA3B-4733-ADAA-D695084BB32D}" dt="2024-01-26T11:13:12.109" v="7134" actId="208"/>
          <ac:picMkLst>
            <pc:docMk/>
            <pc:sldMk cId="954345590" sldId="1898"/>
            <ac:picMk id="3" creationId="{CC76440F-462A-106B-CFE1-D3020EE27DC8}"/>
          </ac:picMkLst>
        </pc:picChg>
        <pc:picChg chg="del">
          <ac:chgData name="Yoel Kortick" userId="167978f5-7f40-4909-85d5-d4149554ad4e" providerId="ADAL" clId="{22F8B047-FA3B-4733-ADAA-D695084BB32D}" dt="2024-01-25T08:33:39.561" v="1649" actId="478"/>
          <ac:picMkLst>
            <pc:docMk/>
            <pc:sldMk cId="954345590" sldId="1898"/>
            <ac:picMk id="5" creationId="{B359094F-3F1C-005F-2853-B3D9D869BC00}"/>
          </ac:picMkLst>
        </pc:picChg>
        <pc:picChg chg="add del mod ord">
          <ac:chgData name="Yoel Kortick" userId="167978f5-7f40-4909-85d5-d4149554ad4e" providerId="ADAL" clId="{22F8B047-FA3B-4733-ADAA-D695084BB32D}" dt="2024-01-26T11:13:00.938" v="7129" actId="478"/>
          <ac:picMkLst>
            <pc:docMk/>
            <pc:sldMk cId="954345590" sldId="1898"/>
            <ac:picMk id="6" creationId="{451059FE-F702-8FB1-D83F-6BAB32EC7BBD}"/>
          </ac:picMkLst>
        </pc:picChg>
      </pc:sldChg>
      <pc:sldChg chg="addSp delSp modSp add mod">
        <pc:chgData name="Yoel Kortick" userId="167978f5-7f40-4909-85d5-d4149554ad4e" providerId="ADAL" clId="{22F8B047-FA3B-4733-ADAA-D695084BB32D}" dt="2024-01-26T11:14:00.040" v="7154" actId="1038"/>
        <pc:sldMkLst>
          <pc:docMk/>
          <pc:sldMk cId="123327540" sldId="1899"/>
        </pc:sldMkLst>
        <pc:spChg chg="add mod">
          <ac:chgData name="Yoel Kortick" userId="167978f5-7f40-4909-85d5-d4149554ad4e" providerId="ADAL" clId="{22F8B047-FA3B-4733-ADAA-D695084BB32D}" dt="2024-01-26T11:14:00.040" v="7154" actId="1038"/>
          <ac:spMkLst>
            <pc:docMk/>
            <pc:sldMk cId="123327540" sldId="1899"/>
            <ac:spMk id="2" creationId="{FF30F362-E9CE-FF53-4B84-F3276BCFFA21}"/>
          </ac:spMkLst>
        </pc:spChg>
        <pc:spChg chg="del">
          <ac:chgData name="Yoel Kortick" userId="167978f5-7f40-4909-85d5-d4149554ad4e" providerId="ADAL" clId="{22F8B047-FA3B-4733-ADAA-D695084BB32D}" dt="2024-01-25T08:38:41.720" v="1821" actId="478"/>
          <ac:spMkLst>
            <pc:docMk/>
            <pc:sldMk cId="123327540" sldId="1899"/>
            <ac:spMk id="3" creationId="{4FC18B40-6547-41EC-8A0E-1C8F40E0A42F}"/>
          </ac:spMkLst>
        </pc:spChg>
        <pc:spChg chg="add mod">
          <ac:chgData name="Yoel Kortick" userId="167978f5-7f40-4909-85d5-d4149554ad4e" providerId="ADAL" clId="{22F8B047-FA3B-4733-ADAA-D695084BB32D}" dt="2024-01-26T11:13:55.937" v="7147" actId="1035"/>
          <ac:spMkLst>
            <pc:docMk/>
            <pc:sldMk cId="123327540" sldId="1899"/>
            <ac:spMk id="3" creationId="{EB3D8BFE-383A-2ACC-8594-9335E5061BA3}"/>
          </ac:spMkLst>
        </pc:spChg>
        <pc:spChg chg="mod">
          <ac:chgData name="Yoel Kortick" userId="167978f5-7f40-4909-85d5-d4149554ad4e" providerId="ADAL" clId="{22F8B047-FA3B-4733-ADAA-D695084BB32D}" dt="2024-01-25T13:05:43.693" v="2551"/>
          <ac:spMkLst>
            <pc:docMk/>
            <pc:sldMk cId="123327540" sldId="1899"/>
            <ac:spMk id="4" creationId="{2490F34D-A7E2-4EA9-8B1A-78371A1F1CD1}"/>
          </ac:spMkLst>
        </pc:spChg>
        <pc:spChg chg="add del mod">
          <ac:chgData name="Yoel Kortick" userId="167978f5-7f40-4909-85d5-d4149554ad4e" providerId="ADAL" clId="{22F8B047-FA3B-4733-ADAA-D695084BB32D}" dt="2024-01-25T08:38:42.822" v="1822" actId="478"/>
          <ac:spMkLst>
            <pc:docMk/>
            <pc:sldMk cId="123327540" sldId="1899"/>
            <ac:spMk id="8" creationId="{95B6E342-95C5-D652-F32B-A6D0AF923642}"/>
          </ac:spMkLst>
        </pc:spChg>
        <pc:spChg chg="mod">
          <ac:chgData name="Yoel Kortick" userId="167978f5-7f40-4909-85d5-d4149554ad4e" providerId="ADAL" clId="{22F8B047-FA3B-4733-ADAA-D695084BB32D}" dt="2024-01-25T08:34:42.341" v="1716" actId="14100"/>
          <ac:spMkLst>
            <pc:docMk/>
            <pc:sldMk cId="123327540" sldId="1899"/>
            <ac:spMk id="9" creationId="{4562CA91-CC00-9C6B-3F1B-B649FFCC2F70}"/>
          </ac:spMkLst>
        </pc:spChg>
        <pc:spChg chg="add mod">
          <ac:chgData name="Yoel Kortick" userId="167978f5-7f40-4909-85d5-d4149554ad4e" providerId="ADAL" clId="{22F8B047-FA3B-4733-ADAA-D695084BB32D}" dt="2024-01-26T11:02:49.999" v="6985"/>
          <ac:spMkLst>
            <pc:docMk/>
            <pc:sldMk cId="123327540" sldId="1899"/>
            <ac:spMk id="10" creationId="{924FF513-2803-867A-597E-8D99B21AD40E}"/>
          </ac:spMkLst>
        </pc:spChg>
        <pc:picChg chg="add del mod ord">
          <ac:chgData name="Yoel Kortick" userId="167978f5-7f40-4909-85d5-d4149554ad4e" providerId="ADAL" clId="{22F8B047-FA3B-4733-ADAA-D695084BB32D}" dt="2024-01-26T11:13:39.183" v="7135" actId="478"/>
          <ac:picMkLst>
            <pc:docMk/>
            <pc:sldMk cId="123327540" sldId="1899"/>
            <ac:picMk id="5" creationId="{86D53C9F-870B-A901-1F5A-C0A28F4AEAAF}"/>
          </ac:picMkLst>
        </pc:picChg>
        <pc:picChg chg="del">
          <ac:chgData name="Yoel Kortick" userId="167978f5-7f40-4909-85d5-d4149554ad4e" providerId="ADAL" clId="{22F8B047-FA3B-4733-ADAA-D695084BB32D}" dt="2024-01-25T08:34:33.196" v="1709" actId="478"/>
          <ac:picMkLst>
            <pc:docMk/>
            <pc:sldMk cId="123327540" sldId="1899"/>
            <ac:picMk id="6" creationId="{451059FE-F702-8FB1-D83F-6BAB32EC7BBD}"/>
          </ac:picMkLst>
        </pc:picChg>
        <pc:picChg chg="add mod ord">
          <ac:chgData name="Yoel Kortick" userId="167978f5-7f40-4909-85d5-d4149554ad4e" providerId="ADAL" clId="{22F8B047-FA3B-4733-ADAA-D695084BB32D}" dt="2024-01-26T11:13:53.271" v="7144" actId="208"/>
          <ac:picMkLst>
            <pc:docMk/>
            <pc:sldMk cId="123327540" sldId="1899"/>
            <ac:picMk id="7" creationId="{0C9AB3E3-AD89-3987-2509-4BB622B7F002}"/>
          </ac:picMkLst>
        </pc:picChg>
      </pc:sldChg>
      <pc:sldChg chg="addSp delSp modSp add mod">
        <pc:chgData name="Yoel Kortick" userId="167978f5-7f40-4909-85d5-d4149554ad4e" providerId="ADAL" clId="{22F8B047-FA3B-4733-ADAA-D695084BB32D}" dt="2024-01-26T11:11:01.070" v="7113" actId="208"/>
        <pc:sldMkLst>
          <pc:docMk/>
          <pc:sldMk cId="3739449513" sldId="1900"/>
        </pc:sldMkLst>
        <pc:spChg chg="del">
          <ac:chgData name="Yoel Kortick" userId="167978f5-7f40-4909-85d5-d4149554ad4e" providerId="ADAL" clId="{22F8B047-FA3B-4733-ADAA-D695084BB32D}" dt="2024-01-25T08:38:16.362" v="1812" actId="478"/>
          <ac:spMkLst>
            <pc:docMk/>
            <pc:sldMk cId="3739449513" sldId="1900"/>
            <ac:spMk id="3" creationId="{4FC18B40-6547-41EC-8A0E-1C8F40E0A42F}"/>
          </ac:spMkLst>
        </pc:spChg>
        <pc:spChg chg="add del mod">
          <ac:chgData name="Yoel Kortick" userId="167978f5-7f40-4909-85d5-d4149554ad4e" providerId="ADAL" clId="{22F8B047-FA3B-4733-ADAA-D695084BB32D}" dt="2024-01-25T08:38:17.686" v="1813" actId="478"/>
          <ac:spMkLst>
            <pc:docMk/>
            <pc:sldMk cId="3739449513" sldId="1900"/>
            <ac:spMk id="5" creationId="{14995D7C-5D44-7E80-C6EB-EF8B7CBE02D2}"/>
          </ac:spMkLst>
        </pc:spChg>
        <pc:spChg chg="add mod">
          <ac:chgData name="Yoel Kortick" userId="167978f5-7f40-4909-85d5-d4149554ad4e" providerId="ADAL" clId="{22F8B047-FA3B-4733-ADAA-D695084BB32D}" dt="2024-01-26T11:02:49.999" v="6985"/>
          <ac:spMkLst>
            <pc:docMk/>
            <pc:sldMk cId="3739449513" sldId="1900"/>
            <ac:spMk id="7" creationId="{5EB29909-FF72-D329-3812-5CDCBDA23395}"/>
          </ac:spMkLst>
        </pc:spChg>
        <pc:spChg chg="mod">
          <ac:chgData name="Yoel Kortick" userId="167978f5-7f40-4909-85d5-d4149554ad4e" providerId="ADAL" clId="{22F8B047-FA3B-4733-ADAA-D695084BB32D}" dt="2024-01-26T11:10:56.093" v="7112" actId="1036"/>
          <ac:spMkLst>
            <pc:docMk/>
            <pc:sldMk cId="3739449513" sldId="1900"/>
            <ac:spMk id="8" creationId="{8B68A494-AAB1-B603-5D92-1E7DB4F10284}"/>
          </ac:spMkLst>
        </pc:spChg>
        <pc:spChg chg="mod">
          <ac:chgData name="Yoel Kortick" userId="167978f5-7f40-4909-85d5-d4149554ad4e" providerId="ADAL" clId="{22F8B047-FA3B-4733-ADAA-D695084BB32D}" dt="2024-01-26T11:10:56.093" v="7112" actId="1036"/>
          <ac:spMkLst>
            <pc:docMk/>
            <pc:sldMk cId="3739449513" sldId="1900"/>
            <ac:spMk id="9" creationId="{4562CA91-CC00-9C6B-3F1B-B649FFCC2F70}"/>
          </ac:spMkLst>
        </pc:spChg>
        <pc:picChg chg="add del">
          <ac:chgData name="Yoel Kortick" userId="167978f5-7f40-4909-85d5-d4149554ad4e" providerId="ADAL" clId="{22F8B047-FA3B-4733-ADAA-D695084BB32D}" dt="2024-01-26T11:10:01.412" v="7086" actId="478"/>
          <ac:picMkLst>
            <pc:docMk/>
            <pc:sldMk cId="3739449513" sldId="1900"/>
            <ac:picMk id="3" creationId="{86E50CFC-A08C-6A57-F76C-D5DE5857FED3}"/>
          </ac:picMkLst>
        </pc:picChg>
        <pc:picChg chg="del">
          <ac:chgData name="Yoel Kortick" userId="167978f5-7f40-4909-85d5-d4149554ad4e" providerId="ADAL" clId="{22F8B047-FA3B-4733-ADAA-D695084BB32D}" dt="2024-01-26T11:09:56.297" v="7084" actId="478"/>
          <ac:picMkLst>
            <pc:docMk/>
            <pc:sldMk cId="3739449513" sldId="1900"/>
            <ac:picMk id="6" creationId="{752FEB66-0201-F780-9250-0BB91400543A}"/>
          </ac:picMkLst>
        </pc:picChg>
        <pc:picChg chg="add mod ord">
          <ac:chgData name="Yoel Kortick" userId="167978f5-7f40-4909-85d5-d4149554ad4e" providerId="ADAL" clId="{22F8B047-FA3B-4733-ADAA-D695084BB32D}" dt="2024-01-26T11:11:01.070" v="7113" actId="208"/>
          <ac:picMkLst>
            <pc:docMk/>
            <pc:sldMk cId="3739449513" sldId="1900"/>
            <ac:picMk id="10" creationId="{45F2619D-4B4B-F544-7AF4-192D1405412D}"/>
          </ac:picMkLst>
        </pc:picChg>
      </pc:sldChg>
      <pc:sldChg chg="addSp delSp modSp add del mod">
        <pc:chgData name="Yoel Kortick" userId="167978f5-7f40-4909-85d5-d4149554ad4e" providerId="ADAL" clId="{22F8B047-FA3B-4733-ADAA-D695084BB32D}" dt="2024-01-26T11:14:12.357" v="7155" actId="47"/>
        <pc:sldMkLst>
          <pc:docMk/>
          <pc:sldMk cId="1935837186" sldId="1901"/>
        </pc:sldMkLst>
        <pc:spChg chg="add mod">
          <ac:chgData name="Yoel Kortick" userId="167978f5-7f40-4909-85d5-d4149554ad4e" providerId="ADAL" clId="{22F8B047-FA3B-4733-ADAA-D695084BB32D}" dt="2024-01-25T12:35:16.165" v="2037" actId="1036"/>
          <ac:spMkLst>
            <pc:docMk/>
            <pc:sldMk cId="1935837186" sldId="1901"/>
            <ac:spMk id="4" creationId="{EADB72E8-62A6-1A89-06A2-4E4E261143D6}"/>
          </ac:spMkLst>
        </pc:spChg>
        <pc:spChg chg="add mod">
          <ac:chgData name="Yoel Kortick" userId="167978f5-7f40-4909-85d5-d4149554ad4e" providerId="ADAL" clId="{22F8B047-FA3B-4733-ADAA-D695084BB32D}" dt="2024-01-25T12:47:27.448" v="2301" actId="1037"/>
          <ac:spMkLst>
            <pc:docMk/>
            <pc:sldMk cId="1935837186" sldId="1901"/>
            <ac:spMk id="5" creationId="{4B5E68FB-A27F-95C0-E3D3-5BA25A659DC8}"/>
          </ac:spMkLst>
        </pc:spChg>
        <pc:spChg chg="mod">
          <ac:chgData name="Yoel Kortick" userId="167978f5-7f40-4909-85d5-d4149554ad4e" providerId="ADAL" clId="{22F8B047-FA3B-4733-ADAA-D695084BB32D}" dt="2024-01-25T12:35:58.149" v="2042"/>
          <ac:spMkLst>
            <pc:docMk/>
            <pc:sldMk cId="1935837186" sldId="1901"/>
            <ac:spMk id="8" creationId="{CECFF74B-A643-7CDB-6C89-8A402E9007C3}"/>
          </ac:spMkLst>
        </pc:spChg>
        <pc:spChg chg="mod">
          <ac:chgData name="Yoel Kortick" userId="167978f5-7f40-4909-85d5-d4149554ad4e" providerId="ADAL" clId="{22F8B047-FA3B-4733-ADAA-D695084BB32D}" dt="2024-01-25T12:35:16.165" v="2037" actId="1036"/>
          <ac:spMkLst>
            <pc:docMk/>
            <pc:sldMk cId="1935837186" sldId="1901"/>
            <ac:spMk id="9" creationId="{4E5BE161-317C-FE48-C574-05AE0F3C7067}"/>
          </ac:spMkLst>
        </pc:spChg>
        <pc:spChg chg="mod">
          <ac:chgData name="Yoel Kortick" userId="167978f5-7f40-4909-85d5-d4149554ad4e" providerId="ADAL" clId="{22F8B047-FA3B-4733-ADAA-D695084BB32D}" dt="2024-01-25T12:35:16.165" v="2037" actId="1036"/>
          <ac:spMkLst>
            <pc:docMk/>
            <pc:sldMk cId="1935837186" sldId="1901"/>
            <ac:spMk id="10" creationId="{88FE8934-FA82-4138-0A68-E3168C719C10}"/>
          </ac:spMkLst>
        </pc:spChg>
        <pc:spChg chg="mod">
          <ac:chgData name="Yoel Kortick" userId="167978f5-7f40-4909-85d5-d4149554ad4e" providerId="ADAL" clId="{22F8B047-FA3B-4733-ADAA-D695084BB32D}" dt="2024-01-26T10:55:05.178" v="6850"/>
          <ac:spMkLst>
            <pc:docMk/>
            <pc:sldMk cId="1935837186" sldId="1901"/>
            <ac:spMk id="13" creationId="{D7AD3C92-067A-478C-3F2E-72BB423902E3}"/>
          </ac:spMkLst>
        </pc:spChg>
        <pc:spChg chg="add mod">
          <ac:chgData name="Yoel Kortick" userId="167978f5-7f40-4909-85d5-d4149554ad4e" providerId="ADAL" clId="{22F8B047-FA3B-4733-ADAA-D695084BB32D}" dt="2024-01-25T13:04:47.834" v="2544" actId="14100"/>
          <ac:spMkLst>
            <pc:docMk/>
            <pc:sldMk cId="1935837186" sldId="1901"/>
            <ac:spMk id="16" creationId="{8E3B2A7E-B72F-8E47-7A74-5E41E7DBBAB9}"/>
          </ac:spMkLst>
        </pc:spChg>
        <pc:picChg chg="add mod ord">
          <ac:chgData name="Yoel Kortick" userId="167978f5-7f40-4909-85d5-d4149554ad4e" providerId="ADAL" clId="{22F8B047-FA3B-4733-ADAA-D695084BB32D}" dt="2024-01-25T12:35:16.165" v="2037" actId="1036"/>
          <ac:picMkLst>
            <pc:docMk/>
            <pc:sldMk cId="1935837186" sldId="1901"/>
            <ac:picMk id="3" creationId="{DC987A8F-3A30-1861-6038-BA57D3515A6C}"/>
          </ac:picMkLst>
        </pc:picChg>
        <pc:picChg chg="del">
          <ac:chgData name="Yoel Kortick" userId="167978f5-7f40-4909-85d5-d4149554ad4e" providerId="ADAL" clId="{22F8B047-FA3B-4733-ADAA-D695084BB32D}" dt="2024-01-25T12:33:19.386" v="1846" actId="478"/>
          <ac:picMkLst>
            <pc:docMk/>
            <pc:sldMk cId="1935837186" sldId="1901"/>
            <ac:picMk id="7" creationId="{433C37E8-101A-ED6C-01D0-9374CD1325F6}"/>
          </ac:picMkLst>
        </pc:picChg>
        <pc:cxnChg chg="add mod">
          <ac:chgData name="Yoel Kortick" userId="167978f5-7f40-4909-85d5-d4149554ad4e" providerId="ADAL" clId="{22F8B047-FA3B-4733-ADAA-D695084BB32D}" dt="2024-01-25T12:47:27.448" v="2301" actId="1037"/>
          <ac:cxnSpMkLst>
            <pc:docMk/>
            <pc:sldMk cId="1935837186" sldId="1901"/>
            <ac:cxnSpMk id="11" creationId="{93C5324C-02AA-6DA6-33FE-3EE038124FA7}"/>
          </ac:cxnSpMkLst>
        </pc:cxnChg>
        <pc:cxnChg chg="add mod">
          <ac:chgData name="Yoel Kortick" userId="167978f5-7f40-4909-85d5-d4149554ad4e" providerId="ADAL" clId="{22F8B047-FA3B-4733-ADAA-D695084BB32D}" dt="2024-01-25T12:47:27.448" v="2301" actId="1037"/>
          <ac:cxnSpMkLst>
            <pc:docMk/>
            <pc:sldMk cId="1935837186" sldId="1901"/>
            <ac:cxnSpMk id="15" creationId="{27D7ABE6-FEA0-744B-B159-64718825EBFA}"/>
          </ac:cxnSpMkLst>
        </pc:cxnChg>
        <pc:cxnChg chg="add mod">
          <ac:chgData name="Yoel Kortick" userId="167978f5-7f40-4909-85d5-d4149554ad4e" providerId="ADAL" clId="{22F8B047-FA3B-4733-ADAA-D695084BB32D}" dt="2024-01-25T13:04:53.102" v="2546" actId="14100"/>
          <ac:cxnSpMkLst>
            <pc:docMk/>
            <pc:sldMk cId="1935837186" sldId="1901"/>
            <ac:cxnSpMk id="17" creationId="{F7B22147-0221-83C6-3540-89AD188BF535}"/>
          </ac:cxnSpMkLst>
        </pc:cxnChg>
      </pc:sldChg>
      <pc:sldChg chg="modSp add del mod">
        <pc:chgData name="Yoel Kortick" userId="167978f5-7f40-4909-85d5-d4149554ad4e" providerId="ADAL" clId="{22F8B047-FA3B-4733-ADAA-D695084BB32D}" dt="2024-01-26T11:14:12.357" v="7155" actId="47"/>
        <pc:sldMkLst>
          <pc:docMk/>
          <pc:sldMk cId="3578553543" sldId="1902"/>
        </pc:sldMkLst>
        <pc:spChg chg="mod">
          <ac:chgData name="Yoel Kortick" userId="167978f5-7f40-4909-85d5-d4149554ad4e" providerId="ADAL" clId="{22F8B047-FA3B-4733-ADAA-D695084BB32D}" dt="2024-01-25T13:05:43.693" v="2551"/>
          <ac:spMkLst>
            <pc:docMk/>
            <pc:sldMk cId="3578553543" sldId="1902"/>
            <ac:spMk id="4" creationId="{2490F34D-A7E2-4EA9-8B1A-78371A1F1CD1}"/>
          </ac:spMkLst>
        </pc:spChg>
        <pc:spChg chg="mod">
          <ac:chgData name="Yoel Kortick" userId="167978f5-7f40-4909-85d5-d4149554ad4e" providerId="ADAL" clId="{22F8B047-FA3B-4733-ADAA-D695084BB32D}" dt="2024-01-26T10:55:05.178" v="6850"/>
          <ac:spMkLst>
            <pc:docMk/>
            <pc:sldMk cId="3578553543" sldId="1902"/>
            <ac:spMk id="8" creationId="{F89F301A-6CFB-657D-3D42-0B9451551841}"/>
          </ac:spMkLst>
        </pc:spChg>
      </pc:sldChg>
      <pc:sldChg chg="addSp delSp modSp add del mod">
        <pc:chgData name="Yoel Kortick" userId="167978f5-7f40-4909-85d5-d4149554ad4e" providerId="ADAL" clId="{22F8B047-FA3B-4733-ADAA-D695084BB32D}" dt="2024-01-26T11:14:12.357" v="7155" actId="47"/>
        <pc:sldMkLst>
          <pc:docMk/>
          <pc:sldMk cId="3682666826" sldId="1903"/>
        </pc:sldMkLst>
        <pc:spChg chg="mod">
          <ac:chgData name="Yoel Kortick" userId="167978f5-7f40-4909-85d5-d4149554ad4e" providerId="ADAL" clId="{22F8B047-FA3B-4733-ADAA-D695084BB32D}" dt="2024-01-26T10:55:05.178" v="6850"/>
          <ac:spMkLst>
            <pc:docMk/>
            <pc:sldMk cId="3682666826" sldId="1903"/>
            <ac:spMk id="9" creationId="{2CACBAC8-5F76-39DE-DEF2-7AB76CBA4EB0}"/>
          </ac:spMkLst>
        </pc:spChg>
        <pc:picChg chg="add mod">
          <ac:chgData name="Yoel Kortick" userId="167978f5-7f40-4909-85d5-d4149554ad4e" providerId="ADAL" clId="{22F8B047-FA3B-4733-ADAA-D695084BB32D}" dt="2024-01-25T12:36:46.002" v="2045" actId="208"/>
          <ac:picMkLst>
            <pc:docMk/>
            <pc:sldMk cId="3682666826" sldId="1903"/>
            <ac:picMk id="3" creationId="{A986CC9D-D7ED-DAD3-87F7-BB116860FA19}"/>
          </ac:picMkLst>
        </pc:picChg>
        <pc:picChg chg="del">
          <ac:chgData name="Yoel Kortick" userId="167978f5-7f40-4909-85d5-d4149554ad4e" providerId="ADAL" clId="{22F8B047-FA3B-4733-ADAA-D695084BB32D}" dt="2024-01-25T12:36:43.514" v="2043" actId="478"/>
          <ac:picMkLst>
            <pc:docMk/>
            <pc:sldMk cId="3682666826" sldId="1903"/>
            <ac:picMk id="6" creationId="{47711014-2FF9-2D3D-768D-A98F3E1C3E8A}"/>
          </ac:picMkLst>
        </pc:picChg>
      </pc:sldChg>
      <pc:sldChg chg="addSp delSp modSp add del mod">
        <pc:chgData name="Yoel Kortick" userId="167978f5-7f40-4909-85d5-d4149554ad4e" providerId="ADAL" clId="{22F8B047-FA3B-4733-ADAA-D695084BB32D}" dt="2024-01-26T11:14:12.357" v="7155" actId="47"/>
        <pc:sldMkLst>
          <pc:docMk/>
          <pc:sldMk cId="1309003524" sldId="1904"/>
        </pc:sldMkLst>
        <pc:spChg chg="mod">
          <ac:chgData name="Yoel Kortick" userId="167978f5-7f40-4909-85d5-d4149554ad4e" providerId="ADAL" clId="{22F8B047-FA3B-4733-ADAA-D695084BB32D}" dt="2024-01-26T10:55:05.178" v="6850"/>
          <ac:spMkLst>
            <pc:docMk/>
            <pc:sldMk cId="1309003524" sldId="1904"/>
            <ac:spMk id="3" creationId="{4FC18B40-6547-41EC-8A0E-1C8F40E0A42F}"/>
          </ac:spMkLst>
        </pc:spChg>
        <pc:spChg chg="mod">
          <ac:chgData name="Yoel Kortick" userId="167978f5-7f40-4909-85d5-d4149554ad4e" providerId="ADAL" clId="{22F8B047-FA3B-4733-ADAA-D695084BB32D}" dt="2024-01-25T12:37:43.819" v="2066" actId="14100"/>
          <ac:spMkLst>
            <pc:docMk/>
            <pc:sldMk cId="1309003524" sldId="1904"/>
            <ac:spMk id="8" creationId="{D89B5A1B-6876-2444-B8FB-2B6CAF8B7B7E}"/>
          </ac:spMkLst>
        </pc:spChg>
        <pc:spChg chg="mod">
          <ac:chgData name="Yoel Kortick" userId="167978f5-7f40-4909-85d5-d4149554ad4e" providerId="ADAL" clId="{22F8B047-FA3B-4733-ADAA-D695084BB32D}" dt="2024-01-25T12:37:58.201" v="2069" actId="1036"/>
          <ac:spMkLst>
            <pc:docMk/>
            <pc:sldMk cId="1309003524" sldId="1904"/>
            <ac:spMk id="10" creationId="{B79B4780-C2AC-6712-E26B-2CBCEC7AF66B}"/>
          </ac:spMkLst>
        </pc:spChg>
        <pc:picChg chg="add mod ord">
          <ac:chgData name="Yoel Kortick" userId="167978f5-7f40-4909-85d5-d4149554ad4e" providerId="ADAL" clId="{22F8B047-FA3B-4733-ADAA-D695084BB32D}" dt="2024-01-25T12:38:17.025" v="2070" actId="208"/>
          <ac:picMkLst>
            <pc:docMk/>
            <pc:sldMk cId="1309003524" sldId="1904"/>
            <ac:picMk id="5" creationId="{8F6663E5-717E-D688-B44C-831A0B19836F}"/>
          </ac:picMkLst>
        </pc:picChg>
        <pc:picChg chg="del">
          <ac:chgData name="Yoel Kortick" userId="167978f5-7f40-4909-85d5-d4149554ad4e" providerId="ADAL" clId="{22F8B047-FA3B-4733-ADAA-D695084BB32D}" dt="2024-01-25T12:37:21.979" v="2046" actId="478"/>
          <ac:picMkLst>
            <pc:docMk/>
            <pc:sldMk cId="1309003524" sldId="1904"/>
            <ac:picMk id="12" creationId="{199117A1-82A6-9E22-FCD3-A906070F6953}"/>
          </ac:picMkLst>
        </pc:picChg>
      </pc:sldChg>
      <pc:sldChg chg="addSp delSp modSp add del mod">
        <pc:chgData name="Yoel Kortick" userId="167978f5-7f40-4909-85d5-d4149554ad4e" providerId="ADAL" clId="{22F8B047-FA3B-4733-ADAA-D695084BB32D}" dt="2024-01-26T11:14:12.357" v="7155" actId="47"/>
        <pc:sldMkLst>
          <pc:docMk/>
          <pc:sldMk cId="1089186143" sldId="1905"/>
        </pc:sldMkLst>
        <pc:spChg chg="mod">
          <ac:chgData name="Yoel Kortick" userId="167978f5-7f40-4909-85d5-d4149554ad4e" providerId="ADAL" clId="{22F8B047-FA3B-4733-ADAA-D695084BB32D}" dt="2024-01-25T13:05:43.693" v="2551"/>
          <ac:spMkLst>
            <pc:docMk/>
            <pc:sldMk cId="1089186143" sldId="1905"/>
            <ac:spMk id="4" creationId="{2490F34D-A7E2-4EA9-8B1A-78371A1F1CD1}"/>
          </ac:spMkLst>
        </pc:spChg>
        <pc:spChg chg="mod">
          <ac:chgData name="Yoel Kortick" userId="167978f5-7f40-4909-85d5-d4149554ad4e" providerId="ADAL" clId="{22F8B047-FA3B-4733-ADAA-D695084BB32D}" dt="2024-01-25T13:05:43.693" v="2551"/>
          <ac:spMkLst>
            <pc:docMk/>
            <pc:sldMk cId="1089186143" sldId="1905"/>
            <ac:spMk id="10" creationId="{8950DC94-E6C0-5C9F-3350-978EEBC4668E}"/>
          </ac:spMkLst>
        </pc:spChg>
        <pc:spChg chg="mod">
          <ac:chgData name="Yoel Kortick" userId="167978f5-7f40-4909-85d5-d4149554ad4e" providerId="ADAL" clId="{22F8B047-FA3B-4733-ADAA-D695084BB32D}" dt="2024-01-26T10:55:05.178" v="6850"/>
          <ac:spMkLst>
            <pc:docMk/>
            <pc:sldMk cId="1089186143" sldId="1905"/>
            <ac:spMk id="15" creationId="{948B3541-182F-B6BA-530A-3F91B81B47A4}"/>
          </ac:spMkLst>
        </pc:spChg>
        <pc:picChg chg="add mod ord">
          <ac:chgData name="Yoel Kortick" userId="167978f5-7f40-4909-85d5-d4149554ad4e" providerId="ADAL" clId="{22F8B047-FA3B-4733-ADAA-D695084BB32D}" dt="2024-01-25T12:40:44.617" v="2144" actId="208"/>
          <ac:picMkLst>
            <pc:docMk/>
            <pc:sldMk cId="1089186143" sldId="1905"/>
            <ac:picMk id="3" creationId="{600C276B-4302-CA88-4C44-500693980FDF}"/>
          </ac:picMkLst>
        </pc:picChg>
        <pc:picChg chg="del">
          <ac:chgData name="Yoel Kortick" userId="167978f5-7f40-4909-85d5-d4149554ad4e" providerId="ADAL" clId="{22F8B047-FA3B-4733-ADAA-D695084BB32D}" dt="2024-01-25T12:40:35.525" v="2136" actId="478"/>
          <ac:picMkLst>
            <pc:docMk/>
            <pc:sldMk cId="1089186143" sldId="1905"/>
            <ac:picMk id="6" creationId="{396A5920-7F46-EC85-D364-AEFFEAD30E3F}"/>
          </ac:picMkLst>
        </pc:picChg>
      </pc:sldChg>
      <pc:sldChg chg="addSp delSp modSp add del mod">
        <pc:chgData name="Yoel Kortick" userId="167978f5-7f40-4909-85d5-d4149554ad4e" providerId="ADAL" clId="{22F8B047-FA3B-4733-ADAA-D695084BB32D}" dt="2024-01-26T11:14:12.357" v="7155" actId="47"/>
        <pc:sldMkLst>
          <pc:docMk/>
          <pc:sldMk cId="2475128716" sldId="1906"/>
        </pc:sldMkLst>
        <pc:spChg chg="mod">
          <ac:chgData name="Yoel Kortick" userId="167978f5-7f40-4909-85d5-d4149554ad4e" providerId="ADAL" clId="{22F8B047-FA3B-4733-ADAA-D695084BB32D}" dt="2024-01-25T13:05:43.693" v="2551"/>
          <ac:spMkLst>
            <pc:docMk/>
            <pc:sldMk cId="2475128716" sldId="1906"/>
            <ac:spMk id="4" creationId="{2490F34D-A7E2-4EA9-8B1A-78371A1F1CD1}"/>
          </ac:spMkLst>
        </pc:spChg>
        <pc:spChg chg="mod">
          <ac:chgData name="Yoel Kortick" userId="167978f5-7f40-4909-85d5-d4149554ad4e" providerId="ADAL" clId="{22F8B047-FA3B-4733-ADAA-D695084BB32D}" dt="2024-01-26T10:55:05.178" v="6850"/>
          <ac:spMkLst>
            <pc:docMk/>
            <pc:sldMk cId="2475128716" sldId="1906"/>
            <ac:spMk id="8" creationId="{0622504B-8ADB-86E2-55C9-2FF82393F184}"/>
          </ac:spMkLst>
        </pc:spChg>
        <pc:picChg chg="add del ord">
          <ac:chgData name="Yoel Kortick" userId="167978f5-7f40-4909-85d5-d4149554ad4e" providerId="ADAL" clId="{22F8B047-FA3B-4733-ADAA-D695084BB32D}" dt="2024-01-25T12:42:25.730" v="2148" actId="478"/>
          <ac:picMkLst>
            <pc:docMk/>
            <pc:sldMk cId="2475128716" sldId="1906"/>
            <ac:picMk id="3" creationId="{20082EE9-F24F-CAFE-3A3D-62A80276C90F}"/>
          </ac:picMkLst>
        </pc:picChg>
        <pc:picChg chg="del">
          <ac:chgData name="Yoel Kortick" userId="167978f5-7f40-4909-85d5-d4149554ad4e" providerId="ADAL" clId="{22F8B047-FA3B-4733-ADAA-D695084BB32D}" dt="2024-01-25T12:41:47.026" v="2145" actId="478"/>
          <ac:picMkLst>
            <pc:docMk/>
            <pc:sldMk cId="2475128716" sldId="1906"/>
            <ac:picMk id="5" creationId="{F0D7719C-A43F-877D-0D04-3D66BBE788D7}"/>
          </ac:picMkLst>
        </pc:picChg>
        <pc:picChg chg="add mod ord">
          <ac:chgData name="Yoel Kortick" userId="167978f5-7f40-4909-85d5-d4149554ad4e" providerId="ADAL" clId="{22F8B047-FA3B-4733-ADAA-D695084BB32D}" dt="2024-01-25T12:42:31.938" v="2151" actId="208"/>
          <ac:picMkLst>
            <pc:docMk/>
            <pc:sldMk cId="2475128716" sldId="1906"/>
            <ac:picMk id="9" creationId="{E34A91FF-0C7D-D014-1200-52CA751DC82E}"/>
          </ac:picMkLst>
        </pc:picChg>
      </pc:sldChg>
      <pc:sldChg chg="addSp delSp modSp add del mod">
        <pc:chgData name="Yoel Kortick" userId="167978f5-7f40-4909-85d5-d4149554ad4e" providerId="ADAL" clId="{22F8B047-FA3B-4733-ADAA-D695084BB32D}" dt="2024-01-26T11:14:12.357" v="7155" actId="47"/>
        <pc:sldMkLst>
          <pc:docMk/>
          <pc:sldMk cId="2161815392" sldId="1907"/>
        </pc:sldMkLst>
        <pc:spChg chg="mod">
          <ac:chgData name="Yoel Kortick" userId="167978f5-7f40-4909-85d5-d4149554ad4e" providerId="ADAL" clId="{22F8B047-FA3B-4733-ADAA-D695084BB32D}" dt="2024-01-26T10:55:05.178" v="6850"/>
          <ac:spMkLst>
            <pc:docMk/>
            <pc:sldMk cId="2161815392" sldId="1907"/>
            <ac:spMk id="17" creationId="{63F6EEC7-185B-9A09-DDCD-1B159F2A5FE1}"/>
          </ac:spMkLst>
        </pc:spChg>
        <pc:picChg chg="add mod ord">
          <ac:chgData name="Yoel Kortick" userId="167978f5-7f40-4909-85d5-d4149554ad4e" providerId="ADAL" clId="{22F8B047-FA3B-4733-ADAA-D695084BB32D}" dt="2024-01-25T12:43:53.246" v="2155" actId="208"/>
          <ac:picMkLst>
            <pc:docMk/>
            <pc:sldMk cId="2161815392" sldId="1907"/>
            <ac:picMk id="3" creationId="{9C9CF1B0-EA33-A5DE-3179-9419FAD144E9}"/>
          </ac:picMkLst>
        </pc:picChg>
        <pc:picChg chg="del">
          <ac:chgData name="Yoel Kortick" userId="167978f5-7f40-4909-85d5-d4149554ad4e" providerId="ADAL" clId="{22F8B047-FA3B-4733-ADAA-D695084BB32D}" dt="2024-01-25T12:43:43.056" v="2152" actId="478"/>
          <ac:picMkLst>
            <pc:docMk/>
            <pc:sldMk cId="2161815392" sldId="1907"/>
            <ac:picMk id="12" creationId="{E7E7F720-D204-E581-A14C-534906F2BADB}"/>
          </ac:picMkLst>
        </pc:picChg>
      </pc:sldChg>
      <pc:sldChg chg="addSp delSp modSp add del mod">
        <pc:chgData name="Yoel Kortick" userId="167978f5-7f40-4909-85d5-d4149554ad4e" providerId="ADAL" clId="{22F8B047-FA3B-4733-ADAA-D695084BB32D}" dt="2024-01-26T11:14:12.357" v="7155" actId="47"/>
        <pc:sldMkLst>
          <pc:docMk/>
          <pc:sldMk cId="133292567" sldId="1908"/>
        </pc:sldMkLst>
        <pc:spChg chg="mod">
          <ac:chgData name="Yoel Kortick" userId="167978f5-7f40-4909-85d5-d4149554ad4e" providerId="ADAL" clId="{22F8B047-FA3B-4733-ADAA-D695084BB32D}" dt="2024-01-25T13:05:43.693" v="2551"/>
          <ac:spMkLst>
            <pc:docMk/>
            <pc:sldMk cId="133292567" sldId="1908"/>
            <ac:spMk id="4" creationId="{2490F34D-A7E2-4EA9-8B1A-78371A1F1CD1}"/>
          </ac:spMkLst>
        </pc:spChg>
        <pc:spChg chg="mod">
          <ac:chgData name="Yoel Kortick" userId="167978f5-7f40-4909-85d5-d4149554ad4e" providerId="ADAL" clId="{22F8B047-FA3B-4733-ADAA-D695084BB32D}" dt="2024-01-26T10:55:05.178" v="6850"/>
          <ac:spMkLst>
            <pc:docMk/>
            <pc:sldMk cId="133292567" sldId="1908"/>
            <ac:spMk id="7" creationId="{5EB29909-FF72-D329-3812-5CDCBDA23395}"/>
          </ac:spMkLst>
        </pc:spChg>
        <pc:spChg chg="mod">
          <ac:chgData name="Yoel Kortick" userId="167978f5-7f40-4909-85d5-d4149554ad4e" providerId="ADAL" clId="{22F8B047-FA3B-4733-ADAA-D695084BB32D}" dt="2024-01-25T12:46:10.542" v="2229" actId="1036"/>
          <ac:spMkLst>
            <pc:docMk/>
            <pc:sldMk cId="133292567" sldId="1908"/>
            <ac:spMk id="8" creationId="{8B68A494-AAB1-B603-5D92-1E7DB4F10284}"/>
          </ac:spMkLst>
        </pc:spChg>
        <pc:spChg chg="mod">
          <ac:chgData name="Yoel Kortick" userId="167978f5-7f40-4909-85d5-d4149554ad4e" providerId="ADAL" clId="{22F8B047-FA3B-4733-ADAA-D695084BB32D}" dt="2024-01-25T12:46:10.542" v="2229" actId="1036"/>
          <ac:spMkLst>
            <pc:docMk/>
            <pc:sldMk cId="133292567" sldId="1908"/>
            <ac:spMk id="9" creationId="{4562CA91-CC00-9C6B-3F1B-B649FFCC2F70}"/>
          </ac:spMkLst>
        </pc:spChg>
        <pc:picChg chg="add mod ord">
          <ac:chgData name="Yoel Kortick" userId="167978f5-7f40-4909-85d5-d4149554ad4e" providerId="ADAL" clId="{22F8B047-FA3B-4733-ADAA-D695084BB32D}" dt="2024-01-25T12:57:57.453" v="2370" actId="208"/>
          <ac:picMkLst>
            <pc:docMk/>
            <pc:sldMk cId="133292567" sldId="1908"/>
            <ac:picMk id="3" creationId="{831196EB-2A33-3856-8D40-758AB5D202F1}"/>
          </ac:picMkLst>
        </pc:picChg>
        <pc:picChg chg="del">
          <ac:chgData name="Yoel Kortick" userId="167978f5-7f40-4909-85d5-d4149554ad4e" providerId="ADAL" clId="{22F8B047-FA3B-4733-ADAA-D695084BB32D}" dt="2024-01-25T12:45:54.534" v="2209" actId="478"/>
          <ac:picMkLst>
            <pc:docMk/>
            <pc:sldMk cId="133292567" sldId="1908"/>
            <ac:picMk id="6" creationId="{752FEB66-0201-F780-9250-0BB91400543A}"/>
          </ac:picMkLst>
        </pc:picChg>
      </pc:sldChg>
      <pc:sldChg chg="addSp delSp modSp add del mod">
        <pc:chgData name="Yoel Kortick" userId="167978f5-7f40-4909-85d5-d4149554ad4e" providerId="ADAL" clId="{22F8B047-FA3B-4733-ADAA-D695084BB32D}" dt="2024-01-26T11:14:12.357" v="7155" actId="47"/>
        <pc:sldMkLst>
          <pc:docMk/>
          <pc:sldMk cId="3354735993" sldId="1909"/>
        </pc:sldMkLst>
        <pc:spChg chg="mod">
          <ac:chgData name="Yoel Kortick" userId="167978f5-7f40-4909-85d5-d4149554ad4e" providerId="ADAL" clId="{22F8B047-FA3B-4733-ADAA-D695084BB32D}" dt="2024-01-25T12:59:19.560" v="2379" actId="1038"/>
          <ac:spMkLst>
            <pc:docMk/>
            <pc:sldMk cId="3354735993" sldId="1909"/>
            <ac:spMk id="8" creationId="{8B68A494-AAB1-B603-5D92-1E7DB4F10284}"/>
          </ac:spMkLst>
        </pc:spChg>
        <pc:spChg chg="mod">
          <ac:chgData name="Yoel Kortick" userId="167978f5-7f40-4909-85d5-d4149554ad4e" providerId="ADAL" clId="{22F8B047-FA3B-4733-ADAA-D695084BB32D}" dt="2024-01-25T12:59:27.607" v="2381" actId="14100"/>
          <ac:spMkLst>
            <pc:docMk/>
            <pc:sldMk cId="3354735993" sldId="1909"/>
            <ac:spMk id="9" creationId="{4562CA91-CC00-9C6B-3F1B-B649FFCC2F70}"/>
          </ac:spMkLst>
        </pc:spChg>
        <pc:spChg chg="mod">
          <ac:chgData name="Yoel Kortick" userId="167978f5-7f40-4909-85d5-d4149554ad4e" providerId="ADAL" clId="{22F8B047-FA3B-4733-ADAA-D695084BB32D}" dt="2024-01-26T10:55:05.178" v="6850"/>
          <ac:spMkLst>
            <pc:docMk/>
            <pc:sldMk cId="3354735993" sldId="1909"/>
            <ac:spMk id="11" creationId="{4B89BDFF-5DAA-7995-7A14-9710A20AAB10}"/>
          </ac:spMkLst>
        </pc:spChg>
        <pc:picChg chg="add mod ord">
          <ac:chgData name="Yoel Kortick" userId="167978f5-7f40-4909-85d5-d4149554ad4e" providerId="ADAL" clId="{22F8B047-FA3B-4733-ADAA-D695084BB32D}" dt="2024-01-25T12:59:29.478" v="2382" actId="208"/>
          <ac:picMkLst>
            <pc:docMk/>
            <pc:sldMk cId="3354735993" sldId="1909"/>
            <ac:picMk id="3" creationId="{C6F311B2-9B7D-D5C8-B06E-0D02E2E7BD29}"/>
          </ac:picMkLst>
        </pc:picChg>
        <pc:picChg chg="del">
          <ac:chgData name="Yoel Kortick" userId="167978f5-7f40-4909-85d5-d4149554ad4e" providerId="ADAL" clId="{22F8B047-FA3B-4733-ADAA-D695084BB32D}" dt="2024-01-25T12:59:02.928" v="2371" actId="478"/>
          <ac:picMkLst>
            <pc:docMk/>
            <pc:sldMk cId="3354735993" sldId="1909"/>
            <ac:picMk id="5" creationId="{B359094F-3F1C-005F-2853-B3D9D869BC00}"/>
          </ac:picMkLst>
        </pc:picChg>
      </pc:sldChg>
      <pc:sldChg chg="addSp delSp modSp add del mod">
        <pc:chgData name="Yoel Kortick" userId="167978f5-7f40-4909-85d5-d4149554ad4e" providerId="ADAL" clId="{22F8B047-FA3B-4733-ADAA-D695084BB32D}" dt="2024-01-26T11:14:12.357" v="7155" actId="47"/>
        <pc:sldMkLst>
          <pc:docMk/>
          <pc:sldMk cId="62477718" sldId="1910"/>
        </pc:sldMkLst>
        <pc:spChg chg="mod">
          <ac:chgData name="Yoel Kortick" userId="167978f5-7f40-4909-85d5-d4149554ad4e" providerId="ADAL" clId="{22F8B047-FA3B-4733-ADAA-D695084BB32D}" dt="2024-01-25T13:00:14.845" v="2400" actId="1035"/>
          <ac:spMkLst>
            <pc:docMk/>
            <pc:sldMk cId="62477718" sldId="1910"/>
            <ac:spMk id="9" creationId="{4562CA91-CC00-9C6B-3F1B-B649FFCC2F70}"/>
          </ac:spMkLst>
        </pc:spChg>
        <pc:spChg chg="mod">
          <ac:chgData name="Yoel Kortick" userId="167978f5-7f40-4909-85d5-d4149554ad4e" providerId="ADAL" clId="{22F8B047-FA3B-4733-ADAA-D695084BB32D}" dt="2024-01-26T10:55:05.178" v="6850"/>
          <ac:spMkLst>
            <pc:docMk/>
            <pc:sldMk cId="62477718" sldId="1910"/>
            <ac:spMk id="11" creationId="{39A563CE-A277-04E1-2481-B22C92B7FF3F}"/>
          </ac:spMkLst>
        </pc:spChg>
        <pc:picChg chg="add mod ord">
          <ac:chgData name="Yoel Kortick" userId="167978f5-7f40-4909-85d5-d4149554ad4e" providerId="ADAL" clId="{22F8B047-FA3B-4733-ADAA-D695084BB32D}" dt="2024-01-25T13:00:18.768" v="2401" actId="208"/>
          <ac:picMkLst>
            <pc:docMk/>
            <pc:sldMk cId="62477718" sldId="1910"/>
            <ac:picMk id="3" creationId="{68DAED54-186C-ED39-C1BA-88D11BEC731A}"/>
          </ac:picMkLst>
        </pc:picChg>
        <pc:picChg chg="del">
          <ac:chgData name="Yoel Kortick" userId="167978f5-7f40-4909-85d5-d4149554ad4e" providerId="ADAL" clId="{22F8B047-FA3B-4733-ADAA-D695084BB32D}" dt="2024-01-25T13:00:01.448" v="2383" actId="478"/>
          <ac:picMkLst>
            <pc:docMk/>
            <pc:sldMk cId="62477718" sldId="1910"/>
            <ac:picMk id="6" creationId="{451059FE-F702-8FB1-D83F-6BAB32EC7BBD}"/>
          </ac:picMkLst>
        </pc:picChg>
      </pc:sldChg>
      <pc:sldChg chg="addSp delSp modSp add del mod">
        <pc:chgData name="Yoel Kortick" userId="167978f5-7f40-4909-85d5-d4149554ad4e" providerId="ADAL" clId="{22F8B047-FA3B-4733-ADAA-D695084BB32D}" dt="2024-01-26T11:14:12.357" v="7155" actId="47"/>
        <pc:sldMkLst>
          <pc:docMk/>
          <pc:sldMk cId="3125982000" sldId="1911"/>
        </pc:sldMkLst>
        <pc:spChg chg="mod">
          <ac:chgData name="Yoel Kortick" userId="167978f5-7f40-4909-85d5-d4149554ad4e" providerId="ADAL" clId="{22F8B047-FA3B-4733-ADAA-D695084BB32D}" dt="2024-01-25T13:05:43.693" v="2551"/>
          <ac:spMkLst>
            <pc:docMk/>
            <pc:sldMk cId="3125982000" sldId="1911"/>
            <ac:spMk id="4" creationId="{2490F34D-A7E2-4EA9-8B1A-78371A1F1CD1}"/>
          </ac:spMkLst>
        </pc:spChg>
        <pc:spChg chg="add mod">
          <ac:chgData name="Yoel Kortick" userId="167978f5-7f40-4909-85d5-d4149554ad4e" providerId="ADAL" clId="{22F8B047-FA3B-4733-ADAA-D695084BB32D}" dt="2024-01-25T13:05:18.806" v="2547"/>
          <ac:spMkLst>
            <pc:docMk/>
            <pc:sldMk cId="3125982000" sldId="1911"/>
            <ac:spMk id="6" creationId="{54EDC0AB-CF03-2F14-FD68-20E988F20B79}"/>
          </ac:spMkLst>
        </pc:spChg>
        <pc:spChg chg="add mod">
          <ac:chgData name="Yoel Kortick" userId="167978f5-7f40-4909-85d5-d4149554ad4e" providerId="ADAL" clId="{22F8B047-FA3B-4733-ADAA-D695084BB32D}" dt="2024-01-25T13:05:33.642" v="2550" actId="1035"/>
          <ac:spMkLst>
            <pc:docMk/>
            <pc:sldMk cId="3125982000" sldId="1911"/>
            <ac:spMk id="7" creationId="{7B9032B0-3EEA-829C-A327-F4A647042DC9}"/>
          </ac:spMkLst>
        </pc:spChg>
        <pc:spChg chg="mod">
          <ac:chgData name="Yoel Kortick" userId="167978f5-7f40-4909-85d5-d4149554ad4e" providerId="ADAL" clId="{22F8B047-FA3B-4733-ADAA-D695084BB32D}" dt="2024-01-26T10:55:05.178" v="6850"/>
          <ac:spMkLst>
            <pc:docMk/>
            <pc:sldMk cId="3125982000" sldId="1911"/>
            <ac:spMk id="10" creationId="{924FF513-2803-867A-597E-8D99B21AD40E}"/>
          </ac:spMkLst>
        </pc:spChg>
        <pc:picChg chg="add mod ord">
          <ac:chgData name="Yoel Kortick" userId="167978f5-7f40-4909-85d5-d4149554ad4e" providerId="ADAL" clId="{22F8B047-FA3B-4733-ADAA-D695084BB32D}" dt="2024-01-25T13:01:07.488" v="2418" actId="208"/>
          <ac:picMkLst>
            <pc:docMk/>
            <pc:sldMk cId="3125982000" sldId="1911"/>
            <ac:picMk id="3" creationId="{5C99912A-6FE2-CBFF-DAFA-26E75D6F98F8}"/>
          </ac:picMkLst>
        </pc:picChg>
        <pc:picChg chg="del">
          <ac:chgData name="Yoel Kortick" userId="167978f5-7f40-4909-85d5-d4149554ad4e" providerId="ADAL" clId="{22F8B047-FA3B-4733-ADAA-D695084BB32D}" dt="2024-01-25T13:00:59.184" v="2402" actId="478"/>
          <ac:picMkLst>
            <pc:docMk/>
            <pc:sldMk cId="3125982000" sldId="1911"/>
            <ac:picMk id="5" creationId="{86D53C9F-870B-A901-1F5A-C0A28F4AEAAF}"/>
          </ac:picMkLst>
        </pc:picChg>
      </pc:sldChg>
      <pc:sldChg chg="modSp add del">
        <pc:chgData name="Yoel Kortick" userId="167978f5-7f40-4909-85d5-d4149554ad4e" providerId="ADAL" clId="{22F8B047-FA3B-4733-ADAA-D695084BB32D}" dt="2024-01-26T11:14:12.357" v="7155" actId="47"/>
        <pc:sldMkLst>
          <pc:docMk/>
          <pc:sldMk cId="3253985676" sldId="1912"/>
        </pc:sldMkLst>
        <pc:spChg chg="mod">
          <ac:chgData name="Yoel Kortick" userId="167978f5-7f40-4909-85d5-d4149554ad4e" providerId="ADAL" clId="{22F8B047-FA3B-4733-ADAA-D695084BB32D}" dt="2024-01-26T10:55:05.178" v="6850"/>
          <ac:spMkLst>
            <pc:docMk/>
            <pc:sldMk cId="3253985676" sldId="1912"/>
            <ac:spMk id="13" creationId="{D7AD3C92-067A-478C-3F2E-72BB423902E3}"/>
          </ac:spMkLst>
        </pc:spChg>
      </pc:sldChg>
      <pc:sldChg chg="addSp delSp modSp add del mod">
        <pc:chgData name="Yoel Kortick" userId="167978f5-7f40-4909-85d5-d4149554ad4e" providerId="ADAL" clId="{22F8B047-FA3B-4733-ADAA-D695084BB32D}" dt="2024-01-26T11:14:12.357" v="7155" actId="47"/>
        <pc:sldMkLst>
          <pc:docMk/>
          <pc:sldMk cId="3699078239" sldId="1913"/>
        </pc:sldMkLst>
        <pc:spChg chg="mod">
          <ac:chgData name="Yoel Kortick" userId="167978f5-7f40-4909-85d5-d4149554ad4e" providerId="ADAL" clId="{22F8B047-FA3B-4733-ADAA-D695084BB32D}" dt="2024-01-26T10:55:05.178" v="6850"/>
          <ac:spMkLst>
            <pc:docMk/>
            <pc:sldMk cId="3699078239" sldId="1913"/>
            <ac:spMk id="3" creationId="{4FC18B40-6547-41EC-8A0E-1C8F40E0A42F}"/>
          </ac:spMkLst>
        </pc:spChg>
        <pc:spChg chg="mod">
          <ac:chgData name="Yoel Kortick" userId="167978f5-7f40-4909-85d5-d4149554ad4e" providerId="ADAL" clId="{22F8B047-FA3B-4733-ADAA-D695084BB32D}" dt="2024-01-25T12:39:13.897" v="2118" actId="1037"/>
          <ac:spMkLst>
            <pc:docMk/>
            <pc:sldMk cId="3699078239" sldId="1913"/>
            <ac:spMk id="4" creationId="{2490F34D-A7E2-4EA9-8B1A-78371A1F1CD1}"/>
          </ac:spMkLst>
        </pc:spChg>
        <pc:spChg chg="del">
          <ac:chgData name="Yoel Kortick" userId="167978f5-7f40-4909-85d5-d4149554ad4e" providerId="ADAL" clId="{22F8B047-FA3B-4733-ADAA-D695084BB32D}" dt="2024-01-25T12:39:20.262" v="2120" actId="478"/>
          <ac:spMkLst>
            <pc:docMk/>
            <pc:sldMk cId="3699078239" sldId="1913"/>
            <ac:spMk id="7" creationId="{DD2A7FE5-2A1A-F685-B864-E4EAD553E831}"/>
          </ac:spMkLst>
        </pc:spChg>
        <pc:spChg chg="del">
          <ac:chgData name="Yoel Kortick" userId="167978f5-7f40-4909-85d5-d4149554ad4e" providerId="ADAL" clId="{22F8B047-FA3B-4733-ADAA-D695084BB32D}" dt="2024-01-25T12:39:20.262" v="2120" actId="478"/>
          <ac:spMkLst>
            <pc:docMk/>
            <pc:sldMk cId="3699078239" sldId="1913"/>
            <ac:spMk id="8" creationId="{D89B5A1B-6876-2444-B8FB-2B6CAF8B7B7E}"/>
          </ac:spMkLst>
        </pc:spChg>
        <pc:spChg chg="del">
          <ac:chgData name="Yoel Kortick" userId="167978f5-7f40-4909-85d5-d4149554ad4e" providerId="ADAL" clId="{22F8B047-FA3B-4733-ADAA-D695084BB32D}" dt="2024-01-25T12:39:20.262" v="2120" actId="478"/>
          <ac:spMkLst>
            <pc:docMk/>
            <pc:sldMk cId="3699078239" sldId="1913"/>
            <ac:spMk id="9" creationId="{F847E7ED-E129-2E78-6118-AB8026F5381B}"/>
          </ac:spMkLst>
        </pc:spChg>
        <pc:spChg chg="mod">
          <ac:chgData name="Yoel Kortick" userId="167978f5-7f40-4909-85d5-d4149554ad4e" providerId="ADAL" clId="{22F8B047-FA3B-4733-ADAA-D695084BB32D}" dt="2024-01-25T12:39:35.283" v="2134" actId="1037"/>
          <ac:spMkLst>
            <pc:docMk/>
            <pc:sldMk cId="3699078239" sldId="1913"/>
            <ac:spMk id="10" creationId="{B79B4780-C2AC-6712-E26B-2CBCEC7AF66B}"/>
          </ac:spMkLst>
        </pc:spChg>
        <pc:picChg chg="del">
          <ac:chgData name="Yoel Kortick" userId="167978f5-7f40-4909-85d5-d4149554ad4e" providerId="ADAL" clId="{22F8B047-FA3B-4733-ADAA-D695084BB32D}" dt="2024-01-25T12:39:16.955" v="2119" actId="478"/>
          <ac:picMkLst>
            <pc:docMk/>
            <pc:sldMk cId="3699078239" sldId="1913"/>
            <ac:picMk id="5" creationId="{8F6663E5-717E-D688-B44C-831A0B19836F}"/>
          </ac:picMkLst>
        </pc:picChg>
        <pc:picChg chg="add mod ord">
          <ac:chgData name="Yoel Kortick" userId="167978f5-7f40-4909-85d5-d4149554ad4e" providerId="ADAL" clId="{22F8B047-FA3B-4733-ADAA-D695084BB32D}" dt="2024-01-25T12:39:37.949" v="2135" actId="208"/>
          <ac:picMkLst>
            <pc:docMk/>
            <pc:sldMk cId="3699078239" sldId="1913"/>
            <ac:picMk id="6" creationId="{280C8761-8812-6091-6C35-7E299AA288F7}"/>
          </ac:picMkLst>
        </pc:picChg>
      </pc:sldChg>
      <pc:sldChg chg="modSp add del mod">
        <pc:chgData name="Yoel Kortick" userId="167978f5-7f40-4909-85d5-d4149554ad4e" providerId="ADAL" clId="{22F8B047-FA3B-4733-ADAA-D695084BB32D}" dt="2024-01-26T11:02:10.014" v="6962" actId="47"/>
        <pc:sldMkLst>
          <pc:docMk/>
          <pc:sldMk cId="896419857" sldId="1914"/>
        </pc:sldMkLst>
        <pc:spChg chg="mod">
          <ac:chgData name="Yoel Kortick" userId="167978f5-7f40-4909-85d5-d4149554ad4e" providerId="ADAL" clId="{22F8B047-FA3B-4733-ADAA-D695084BB32D}" dt="2024-01-26T10:55:05.178" v="6850"/>
          <ac:spMkLst>
            <pc:docMk/>
            <pc:sldMk cId="896419857" sldId="1914"/>
            <ac:spMk id="4" creationId="{A1FE6F9A-C018-4915-94D1-7B4CD1DF4BFF}"/>
          </ac:spMkLst>
        </pc:spChg>
      </pc:sldChg>
      <pc:sldChg chg="modSp add del mod">
        <pc:chgData name="Yoel Kortick" userId="167978f5-7f40-4909-85d5-d4149554ad4e" providerId="ADAL" clId="{22F8B047-FA3B-4733-ADAA-D695084BB32D}" dt="2024-01-26T11:14:12.357" v="7155" actId="47"/>
        <pc:sldMkLst>
          <pc:docMk/>
          <pc:sldMk cId="1730137566" sldId="1915"/>
        </pc:sldMkLst>
        <pc:spChg chg="mod">
          <ac:chgData name="Yoel Kortick" userId="167978f5-7f40-4909-85d5-d4149554ad4e" providerId="ADAL" clId="{22F8B047-FA3B-4733-ADAA-D695084BB32D}" dt="2024-01-26T10:55:05.178" v="6850"/>
          <ac:spMkLst>
            <pc:docMk/>
            <pc:sldMk cId="1730137566" sldId="1915"/>
            <ac:spMk id="4" creationId="{A1FE6F9A-C018-4915-94D1-7B4CD1DF4BFF}"/>
          </ac:spMkLst>
        </pc:spChg>
      </pc:sldChg>
      <pc:sldChg chg="addSp delSp modSp add del mod">
        <pc:chgData name="Yoel Kortick" userId="167978f5-7f40-4909-85d5-d4149554ad4e" providerId="ADAL" clId="{22F8B047-FA3B-4733-ADAA-D695084BB32D}" dt="2024-01-26T10:07:25.512" v="5449" actId="2696"/>
        <pc:sldMkLst>
          <pc:docMk/>
          <pc:sldMk cId="1346837222" sldId="1916"/>
        </pc:sldMkLst>
        <pc:spChg chg="mod">
          <ac:chgData name="Yoel Kortick" userId="167978f5-7f40-4909-85d5-d4149554ad4e" providerId="ADAL" clId="{22F8B047-FA3B-4733-ADAA-D695084BB32D}" dt="2024-01-26T09:54:48.567" v="5052" actId="1036"/>
          <ac:spMkLst>
            <pc:docMk/>
            <pc:sldMk cId="1346837222" sldId="1916"/>
            <ac:spMk id="4" creationId="{2490F34D-A7E2-4EA9-8B1A-78371A1F1CD1}"/>
          </ac:spMkLst>
        </pc:spChg>
        <pc:spChg chg="mod">
          <ac:chgData name="Yoel Kortick" userId="167978f5-7f40-4909-85d5-d4149554ad4e" providerId="ADAL" clId="{22F8B047-FA3B-4733-ADAA-D695084BB32D}" dt="2024-01-26T09:51:55.160" v="4934" actId="1036"/>
          <ac:spMkLst>
            <pc:docMk/>
            <pc:sldMk cId="1346837222" sldId="1916"/>
            <ac:spMk id="6" creationId="{187B6CCB-E17D-220E-4040-7359CBBF8C77}"/>
          </ac:spMkLst>
        </pc:spChg>
        <pc:spChg chg="add mod">
          <ac:chgData name="Yoel Kortick" userId="167978f5-7f40-4909-85d5-d4149554ad4e" providerId="ADAL" clId="{22F8B047-FA3B-4733-ADAA-D695084BB32D}" dt="2024-01-26T09:54:58.044" v="5057" actId="1036"/>
          <ac:spMkLst>
            <pc:docMk/>
            <pc:sldMk cId="1346837222" sldId="1916"/>
            <ac:spMk id="9" creationId="{448E8AE0-8B6C-C310-A231-48EE4E4BA3E8}"/>
          </ac:spMkLst>
        </pc:spChg>
        <pc:spChg chg="add mod">
          <ac:chgData name="Yoel Kortick" userId="167978f5-7f40-4909-85d5-d4149554ad4e" providerId="ADAL" clId="{22F8B047-FA3B-4733-ADAA-D695084BB32D}" dt="2024-01-26T09:55:05.811" v="5084" actId="1038"/>
          <ac:spMkLst>
            <pc:docMk/>
            <pc:sldMk cId="1346837222" sldId="1916"/>
            <ac:spMk id="10" creationId="{D4871197-39F2-14CE-DD87-31FEA2DF415D}"/>
          </ac:spMkLst>
        </pc:spChg>
        <pc:picChg chg="del">
          <ac:chgData name="Yoel Kortick" userId="167978f5-7f40-4909-85d5-d4149554ad4e" providerId="ADAL" clId="{22F8B047-FA3B-4733-ADAA-D695084BB32D}" dt="2024-01-26T09:52:31.822" v="5027" actId="478"/>
          <ac:picMkLst>
            <pc:docMk/>
            <pc:sldMk cId="1346837222" sldId="1916"/>
            <ac:picMk id="5" creationId="{124CBA47-9CC7-615F-3AA9-B77D81C841D9}"/>
          </ac:picMkLst>
        </pc:picChg>
        <pc:picChg chg="add mod">
          <ac:chgData name="Yoel Kortick" userId="167978f5-7f40-4909-85d5-d4149554ad4e" providerId="ADAL" clId="{22F8B047-FA3B-4733-ADAA-D695084BB32D}" dt="2024-01-26T09:54:45.028" v="5049" actId="1036"/>
          <ac:picMkLst>
            <pc:docMk/>
            <pc:sldMk cId="1346837222" sldId="1916"/>
            <ac:picMk id="8" creationId="{0A6BAC71-D6E6-16AA-C0DC-DDD786AC6BB2}"/>
          </ac:picMkLst>
        </pc:picChg>
      </pc:sldChg>
      <pc:sldChg chg="modSp add mod">
        <pc:chgData name="Yoel Kortick" userId="167978f5-7f40-4909-85d5-d4149554ad4e" providerId="ADAL" clId="{22F8B047-FA3B-4733-ADAA-D695084BB32D}" dt="2024-01-26T10:14:09.088" v="5580" actId="20577"/>
        <pc:sldMkLst>
          <pc:docMk/>
          <pc:sldMk cId="1922155951" sldId="1916"/>
        </pc:sldMkLst>
        <pc:spChg chg="mod">
          <ac:chgData name="Yoel Kortick" userId="167978f5-7f40-4909-85d5-d4149554ad4e" providerId="ADAL" clId="{22F8B047-FA3B-4733-ADAA-D695084BB32D}" dt="2024-01-26T10:11:20.295" v="5464"/>
          <ac:spMkLst>
            <pc:docMk/>
            <pc:sldMk cId="1922155951" sldId="1916"/>
            <ac:spMk id="3" creationId="{4FC18B40-6547-41EC-8A0E-1C8F40E0A42F}"/>
          </ac:spMkLst>
        </pc:spChg>
        <pc:spChg chg="mod">
          <ac:chgData name="Yoel Kortick" userId="167978f5-7f40-4909-85d5-d4149554ad4e" providerId="ADAL" clId="{22F8B047-FA3B-4733-ADAA-D695084BB32D}" dt="2024-01-26T10:14:09.088" v="5580" actId="20577"/>
          <ac:spMkLst>
            <pc:docMk/>
            <pc:sldMk cId="1922155951" sldId="1916"/>
            <ac:spMk id="4" creationId="{2490F34D-A7E2-4EA9-8B1A-78371A1F1CD1}"/>
          </ac:spMkLst>
        </pc:spChg>
      </pc:sldChg>
      <pc:sldChg chg="addSp delSp modSp add mod">
        <pc:chgData name="Yoel Kortick" userId="167978f5-7f40-4909-85d5-d4149554ad4e" providerId="ADAL" clId="{22F8B047-FA3B-4733-ADAA-D695084BB32D}" dt="2024-01-26T10:01:36.145" v="5208" actId="14100"/>
        <pc:sldMkLst>
          <pc:docMk/>
          <pc:sldMk cId="2436868208" sldId="1917"/>
        </pc:sldMkLst>
        <pc:spChg chg="mod">
          <ac:chgData name="Yoel Kortick" userId="167978f5-7f40-4909-85d5-d4149554ad4e" providerId="ADAL" clId="{22F8B047-FA3B-4733-ADAA-D695084BB32D}" dt="2024-01-26T10:01:12.718" v="5180" actId="20577"/>
          <ac:spMkLst>
            <pc:docMk/>
            <pc:sldMk cId="2436868208" sldId="1917"/>
            <ac:spMk id="4" creationId="{2490F34D-A7E2-4EA9-8B1A-78371A1F1CD1}"/>
          </ac:spMkLst>
        </pc:spChg>
        <pc:spChg chg="mod">
          <ac:chgData name="Yoel Kortick" userId="167978f5-7f40-4909-85d5-d4149554ad4e" providerId="ADAL" clId="{22F8B047-FA3B-4733-ADAA-D695084BB32D}" dt="2024-01-26T10:01:23.085" v="5182" actId="14100"/>
          <ac:spMkLst>
            <pc:docMk/>
            <pc:sldMk cId="2436868208" sldId="1917"/>
            <ac:spMk id="6" creationId="{02254342-80BD-425E-8908-A39E74E1BA6A}"/>
          </ac:spMkLst>
        </pc:spChg>
        <pc:spChg chg="add mod">
          <ac:chgData name="Yoel Kortick" userId="167978f5-7f40-4909-85d5-d4149554ad4e" providerId="ADAL" clId="{22F8B047-FA3B-4733-ADAA-D695084BB32D}" dt="2024-01-26T10:01:36.145" v="5208" actId="14100"/>
          <ac:spMkLst>
            <pc:docMk/>
            <pc:sldMk cId="2436868208" sldId="1917"/>
            <ac:spMk id="8" creationId="{C41E5CB8-56BE-920E-3FB5-2E7ADF4B6CB1}"/>
          </ac:spMkLst>
        </pc:spChg>
        <pc:picChg chg="del">
          <ac:chgData name="Yoel Kortick" userId="167978f5-7f40-4909-85d5-d4149554ad4e" providerId="ADAL" clId="{22F8B047-FA3B-4733-ADAA-D695084BB32D}" dt="2024-01-26T10:01:00.320" v="5158" actId="478"/>
          <ac:picMkLst>
            <pc:docMk/>
            <pc:sldMk cId="2436868208" sldId="1917"/>
            <ac:picMk id="5" creationId="{87E4EDFE-DA7A-ACCC-0692-6C966F945DF0}"/>
          </ac:picMkLst>
        </pc:picChg>
        <pc:picChg chg="add mod ord">
          <ac:chgData name="Yoel Kortick" userId="167978f5-7f40-4909-85d5-d4149554ad4e" providerId="ADAL" clId="{22F8B047-FA3B-4733-ADAA-D695084BB32D}" dt="2024-01-26T10:01:16.905" v="5181" actId="208"/>
          <ac:picMkLst>
            <pc:docMk/>
            <pc:sldMk cId="2436868208" sldId="1917"/>
            <ac:picMk id="7" creationId="{53A5EFEE-8A7C-AB69-005E-3049256E7CB7}"/>
          </ac:picMkLst>
        </pc:picChg>
      </pc:sldChg>
      <pc:sldChg chg="addSp delSp modSp add mod">
        <pc:chgData name="Yoel Kortick" userId="167978f5-7f40-4909-85d5-d4149554ad4e" providerId="ADAL" clId="{22F8B047-FA3B-4733-ADAA-D695084BB32D}" dt="2024-01-26T10:03:52.511" v="5303" actId="167"/>
        <pc:sldMkLst>
          <pc:docMk/>
          <pc:sldMk cId="470276009" sldId="1918"/>
        </pc:sldMkLst>
        <pc:spChg chg="mod">
          <ac:chgData name="Yoel Kortick" userId="167978f5-7f40-4909-85d5-d4149554ad4e" providerId="ADAL" clId="{22F8B047-FA3B-4733-ADAA-D695084BB32D}" dt="2024-01-26T10:03:41.266" v="5298" actId="313"/>
          <ac:spMkLst>
            <pc:docMk/>
            <pc:sldMk cId="470276009" sldId="1918"/>
            <ac:spMk id="4" creationId="{2490F34D-A7E2-4EA9-8B1A-78371A1F1CD1}"/>
          </ac:spMkLst>
        </pc:spChg>
        <pc:spChg chg="del">
          <ac:chgData name="Yoel Kortick" userId="167978f5-7f40-4909-85d5-d4149554ad4e" providerId="ADAL" clId="{22F8B047-FA3B-4733-ADAA-D695084BB32D}" dt="2024-01-26T10:03:46.321" v="5301" actId="478"/>
          <ac:spMkLst>
            <pc:docMk/>
            <pc:sldMk cId="470276009" sldId="1918"/>
            <ac:spMk id="8" creationId="{1BC68258-4A0F-1C7E-6DD6-0ACAA810B4B2}"/>
          </ac:spMkLst>
        </pc:spChg>
        <pc:picChg chg="del">
          <ac:chgData name="Yoel Kortick" userId="167978f5-7f40-4909-85d5-d4149554ad4e" providerId="ADAL" clId="{22F8B047-FA3B-4733-ADAA-D695084BB32D}" dt="2024-01-26T10:03:42.415" v="5299" actId="478"/>
          <ac:picMkLst>
            <pc:docMk/>
            <pc:sldMk cId="470276009" sldId="1918"/>
            <ac:picMk id="5" creationId="{4989DC60-8022-3D54-3206-51F15D20A010}"/>
          </ac:picMkLst>
        </pc:picChg>
        <pc:picChg chg="add mod ord">
          <ac:chgData name="Yoel Kortick" userId="167978f5-7f40-4909-85d5-d4149554ad4e" providerId="ADAL" clId="{22F8B047-FA3B-4733-ADAA-D695084BB32D}" dt="2024-01-26T10:03:52.511" v="5303" actId="167"/>
          <ac:picMkLst>
            <pc:docMk/>
            <pc:sldMk cId="470276009" sldId="1918"/>
            <ac:picMk id="6" creationId="{6809F036-0774-85F0-C970-92FCF368219A}"/>
          </ac:picMkLst>
        </pc:picChg>
      </pc:sldChg>
      <pc:sldChg chg="modSp add mod">
        <pc:chgData name="Yoel Kortick" userId="167978f5-7f40-4909-85d5-d4149554ad4e" providerId="ADAL" clId="{22F8B047-FA3B-4733-ADAA-D695084BB32D}" dt="2024-01-26T10:17:26.865" v="5965" actId="14100"/>
        <pc:sldMkLst>
          <pc:docMk/>
          <pc:sldMk cId="2131863558" sldId="1919"/>
        </pc:sldMkLst>
        <pc:spChg chg="mod">
          <ac:chgData name="Yoel Kortick" userId="167978f5-7f40-4909-85d5-d4149554ad4e" providerId="ADAL" clId="{22F8B047-FA3B-4733-ADAA-D695084BB32D}" dt="2024-01-26T10:17:26.865" v="5965" actId="14100"/>
          <ac:spMkLst>
            <pc:docMk/>
            <pc:sldMk cId="2131863558" sldId="1919"/>
            <ac:spMk id="4" creationId="{2490F34D-A7E2-4EA9-8B1A-78371A1F1CD1}"/>
          </ac:spMkLst>
        </pc:spChg>
      </pc:sldChg>
      <pc:sldChg chg="addSp delSp modSp add mod">
        <pc:chgData name="Yoel Kortick" userId="167978f5-7f40-4909-85d5-d4149554ad4e" providerId="ADAL" clId="{22F8B047-FA3B-4733-ADAA-D695084BB32D}" dt="2024-01-26T10:33:18.543" v="6271" actId="208"/>
        <pc:sldMkLst>
          <pc:docMk/>
          <pc:sldMk cId="2014739248" sldId="1920"/>
        </pc:sldMkLst>
        <pc:spChg chg="mod">
          <ac:chgData name="Yoel Kortick" userId="167978f5-7f40-4909-85d5-d4149554ad4e" providerId="ADAL" clId="{22F8B047-FA3B-4733-ADAA-D695084BB32D}" dt="2024-01-26T10:32:51.460" v="6223" actId="14100"/>
          <ac:spMkLst>
            <pc:docMk/>
            <pc:sldMk cId="2014739248" sldId="1920"/>
            <ac:spMk id="4" creationId="{2490F34D-A7E2-4EA9-8B1A-78371A1F1CD1}"/>
          </ac:spMkLst>
        </pc:spChg>
        <pc:spChg chg="add mod">
          <ac:chgData name="Yoel Kortick" userId="167978f5-7f40-4909-85d5-d4149554ad4e" providerId="ADAL" clId="{22F8B047-FA3B-4733-ADAA-D695084BB32D}" dt="2024-01-26T10:33:16.686" v="6270" actId="14100"/>
          <ac:spMkLst>
            <pc:docMk/>
            <pc:sldMk cId="2014739248" sldId="1920"/>
            <ac:spMk id="6" creationId="{53EF3E4A-1CE2-CE53-86D8-8D2FD107F1B4}"/>
          </ac:spMkLst>
        </pc:spChg>
        <pc:spChg chg="mod">
          <ac:chgData name="Yoel Kortick" userId="167978f5-7f40-4909-85d5-d4149554ad4e" providerId="ADAL" clId="{22F8B047-FA3B-4733-ADAA-D695084BB32D}" dt="2024-01-26T10:33:05.120" v="6232" actId="1036"/>
          <ac:spMkLst>
            <pc:docMk/>
            <pc:sldMk cId="2014739248" sldId="1920"/>
            <ac:spMk id="16" creationId="{9A52325D-B6C7-F35E-16EA-B9A29E88103D}"/>
          </ac:spMkLst>
        </pc:spChg>
        <pc:spChg chg="del">
          <ac:chgData name="Yoel Kortick" userId="167978f5-7f40-4909-85d5-d4149554ad4e" providerId="ADAL" clId="{22F8B047-FA3B-4733-ADAA-D695084BB32D}" dt="2024-01-26T10:32:02.345" v="6219" actId="478"/>
          <ac:spMkLst>
            <pc:docMk/>
            <pc:sldMk cId="2014739248" sldId="1920"/>
            <ac:spMk id="17" creationId="{BC79712E-8298-CCA8-4F0A-A1F367E13EB9}"/>
          </ac:spMkLst>
        </pc:spChg>
        <pc:picChg chg="add mod ord">
          <ac:chgData name="Yoel Kortick" userId="167978f5-7f40-4909-85d5-d4149554ad4e" providerId="ADAL" clId="{22F8B047-FA3B-4733-ADAA-D695084BB32D}" dt="2024-01-26T10:33:18.543" v="6271" actId="208"/>
          <ac:picMkLst>
            <pc:docMk/>
            <pc:sldMk cId="2014739248" sldId="1920"/>
            <ac:picMk id="5" creationId="{83CD3DDB-6AF9-B621-9552-64BD796EA248}"/>
          </ac:picMkLst>
        </pc:picChg>
        <pc:picChg chg="del">
          <ac:chgData name="Yoel Kortick" userId="167978f5-7f40-4909-85d5-d4149554ad4e" providerId="ADAL" clId="{22F8B047-FA3B-4733-ADAA-D695084BB32D}" dt="2024-01-26T10:32:04.582" v="6220" actId="478"/>
          <ac:picMkLst>
            <pc:docMk/>
            <pc:sldMk cId="2014739248" sldId="1920"/>
            <ac:picMk id="13" creationId="{042CBCB6-7769-6D41-DD7E-C76053F507C0}"/>
          </ac:picMkLst>
        </pc:picChg>
        <pc:picChg chg="del">
          <ac:chgData name="Yoel Kortick" userId="167978f5-7f40-4909-85d5-d4149554ad4e" providerId="ADAL" clId="{22F8B047-FA3B-4733-ADAA-D695084BB32D}" dt="2024-01-26T10:32:02.345" v="6219" actId="478"/>
          <ac:picMkLst>
            <pc:docMk/>
            <pc:sldMk cId="2014739248" sldId="1920"/>
            <ac:picMk id="15" creationId="{06A3DF70-DCDD-9655-7D36-5091BC3A32D0}"/>
          </ac:picMkLst>
        </pc:picChg>
      </pc:sldChg>
      <pc:sldChg chg="addSp delSp modSp add mod">
        <pc:chgData name="Yoel Kortick" userId="167978f5-7f40-4909-85d5-d4149554ad4e" providerId="ADAL" clId="{22F8B047-FA3B-4733-ADAA-D695084BB32D}" dt="2024-01-26T10:45:31.095" v="6609" actId="208"/>
        <pc:sldMkLst>
          <pc:docMk/>
          <pc:sldMk cId="1049796755" sldId="1921"/>
        </pc:sldMkLst>
        <pc:spChg chg="mod">
          <ac:chgData name="Yoel Kortick" userId="167978f5-7f40-4909-85d5-d4149554ad4e" providerId="ADAL" clId="{22F8B047-FA3B-4733-ADAA-D695084BB32D}" dt="2024-01-26T10:45:05.256" v="6604" actId="207"/>
          <ac:spMkLst>
            <pc:docMk/>
            <pc:sldMk cId="1049796755" sldId="1921"/>
            <ac:spMk id="4" creationId="{2490F34D-A7E2-4EA9-8B1A-78371A1F1CD1}"/>
          </ac:spMkLst>
        </pc:spChg>
        <pc:spChg chg="mod">
          <ac:chgData name="Yoel Kortick" userId="167978f5-7f40-4909-85d5-d4149554ad4e" providerId="ADAL" clId="{22F8B047-FA3B-4733-ADAA-D695084BB32D}" dt="2024-01-26T10:45:25.265" v="6608" actId="14100"/>
          <ac:spMkLst>
            <pc:docMk/>
            <pc:sldMk cId="1049796755" sldId="1921"/>
            <ac:spMk id="6" creationId="{756DB6F7-D0F7-4521-8D02-55986783F875}"/>
          </ac:spMkLst>
        </pc:spChg>
        <pc:spChg chg="mod">
          <ac:chgData name="Yoel Kortick" userId="167978f5-7f40-4909-85d5-d4149554ad4e" providerId="ADAL" clId="{22F8B047-FA3B-4733-ADAA-D695084BB32D}" dt="2024-01-26T10:45:16.343" v="6606" actId="14100"/>
          <ac:spMkLst>
            <pc:docMk/>
            <pc:sldMk cId="1049796755" sldId="1921"/>
            <ac:spMk id="7" creationId="{5BD91AFB-C896-A473-63A0-96926152A316}"/>
          </ac:spMkLst>
        </pc:spChg>
        <pc:picChg chg="del">
          <ac:chgData name="Yoel Kortick" userId="167978f5-7f40-4909-85d5-d4149554ad4e" providerId="ADAL" clId="{22F8B047-FA3B-4733-ADAA-D695084BB32D}" dt="2024-01-26T10:43:20.634" v="6450" actId="478"/>
          <ac:picMkLst>
            <pc:docMk/>
            <pc:sldMk cId="1049796755" sldId="1921"/>
            <ac:picMk id="5" creationId="{48A7D71D-BDE7-B5C9-5317-433AD0B92188}"/>
          </ac:picMkLst>
        </pc:picChg>
        <pc:picChg chg="add mod ord">
          <ac:chgData name="Yoel Kortick" userId="167978f5-7f40-4909-85d5-d4149554ad4e" providerId="ADAL" clId="{22F8B047-FA3B-4733-ADAA-D695084BB32D}" dt="2024-01-26T10:45:31.095" v="6609" actId="208"/>
          <ac:picMkLst>
            <pc:docMk/>
            <pc:sldMk cId="1049796755" sldId="1921"/>
            <ac:picMk id="8" creationId="{DFE30422-E970-9D66-7F48-26AECD4B3D4F}"/>
          </ac:picMkLst>
        </pc:picChg>
      </pc:sldChg>
      <pc:sldChg chg="addSp delSp modSp add mod">
        <pc:chgData name="Yoel Kortick" userId="167978f5-7f40-4909-85d5-d4149554ad4e" providerId="ADAL" clId="{22F8B047-FA3B-4733-ADAA-D695084BB32D}" dt="2024-01-26T10:53:42.094" v="6848" actId="478"/>
        <pc:sldMkLst>
          <pc:docMk/>
          <pc:sldMk cId="2869969821" sldId="1922"/>
        </pc:sldMkLst>
        <pc:spChg chg="mod">
          <ac:chgData name="Yoel Kortick" userId="167978f5-7f40-4909-85d5-d4149554ad4e" providerId="ADAL" clId="{22F8B047-FA3B-4733-ADAA-D695084BB32D}" dt="2024-01-26T10:53:38.986" v="6847" actId="20577"/>
          <ac:spMkLst>
            <pc:docMk/>
            <pc:sldMk cId="2869969821" sldId="1922"/>
            <ac:spMk id="4" creationId="{2490F34D-A7E2-4EA9-8B1A-78371A1F1CD1}"/>
          </ac:spMkLst>
        </pc:spChg>
        <pc:spChg chg="del">
          <ac:chgData name="Yoel Kortick" userId="167978f5-7f40-4909-85d5-d4149554ad4e" providerId="ADAL" clId="{22F8B047-FA3B-4733-ADAA-D695084BB32D}" dt="2024-01-26T10:53:42.094" v="6848" actId="478"/>
          <ac:spMkLst>
            <pc:docMk/>
            <pc:sldMk cId="2869969821" sldId="1922"/>
            <ac:spMk id="10" creationId="{2661131B-EAC8-499F-17C2-D39786293790}"/>
          </ac:spMkLst>
        </pc:spChg>
        <pc:picChg chg="add mod ord">
          <ac:chgData name="Yoel Kortick" userId="167978f5-7f40-4909-85d5-d4149554ad4e" providerId="ADAL" clId="{22F8B047-FA3B-4733-ADAA-D695084BB32D}" dt="2024-01-26T10:53:36.052" v="6846" actId="167"/>
          <ac:picMkLst>
            <pc:docMk/>
            <pc:sldMk cId="2869969821" sldId="1922"/>
            <ac:picMk id="5" creationId="{8141B142-B8DE-1330-E1F5-2831BE278CE2}"/>
          </ac:picMkLst>
        </pc:picChg>
        <pc:picChg chg="del">
          <ac:chgData name="Yoel Kortick" userId="167978f5-7f40-4909-85d5-d4149554ad4e" providerId="ADAL" clId="{22F8B047-FA3B-4733-ADAA-D695084BB32D}" dt="2024-01-26T10:53:29.747" v="6843" actId="478"/>
          <ac:picMkLst>
            <pc:docMk/>
            <pc:sldMk cId="2869969821" sldId="1922"/>
            <ac:picMk id="8" creationId="{ED7CD0AD-004D-DAB4-F61F-5CF453A98058}"/>
          </ac:picMkLst>
        </pc:picChg>
      </pc:sldChg>
    </pc:docChg>
  </pc:docChgLst>
  <pc:docChgLst>
    <pc:chgData name="Yoel Kortick" userId="167978f5-7f40-4909-85d5-d4149554ad4e" providerId="ADAL" clId="{178E203D-F436-4EC6-B341-688274A1FBB1}"/>
    <pc:docChg chg="undo custSel addSld delSld modSld sldOrd">
      <pc:chgData name="Yoel Kortick" userId="167978f5-7f40-4909-85d5-d4149554ad4e" providerId="ADAL" clId="{178E203D-F436-4EC6-B341-688274A1FBB1}" dt="2023-09-21T05:14:31.577" v="3580"/>
      <pc:docMkLst>
        <pc:docMk/>
      </pc:docMkLst>
      <pc:sldChg chg="modSp mod">
        <pc:chgData name="Yoel Kortick" userId="167978f5-7f40-4909-85d5-d4149554ad4e" providerId="ADAL" clId="{178E203D-F436-4EC6-B341-688274A1FBB1}" dt="2023-09-21T05:14:31.577" v="3580"/>
        <pc:sldMkLst>
          <pc:docMk/>
          <pc:sldMk cId="3267142644" sldId="1724"/>
        </pc:sldMkLst>
        <pc:spChg chg="mod">
          <ac:chgData name="Yoel Kortick" userId="167978f5-7f40-4909-85d5-d4149554ad4e" providerId="ADAL" clId="{178E203D-F436-4EC6-B341-688274A1FBB1}" dt="2023-09-21T05:14:31.577" v="3580"/>
          <ac:spMkLst>
            <pc:docMk/>
            <pc:sldMk cId="3267142644" sldId="1724"/>
            <ac:spMk id="63" creationId="{2818E309-CE24-45E0-8F37-EFD6121F7540}"/>
          </ac:spMkLst>
        </pc:spChg>
      </pc:sldChg>
      <pc:sldChg chg="modSp mod">
        <pc:chgData name="Yoel Kortick" userId="167978f5-7f40-4909-85d5-d4149554ad4e" providerId="ADAL" clId="{178E203D-F436-4EC6-B341-688274A1FBB1}" dt="2023-09-20T10:49:51.894" v="2419" actId="27636"/>
        <pc:sldMkLst>
          <pc:docMk/>
          <pc:sldMk cId="2794318572" sldId="1769"/>
        </pc:sldMkLst>
        <pc:spChg chg="mod">
          <ac:chgData name="Yoel Kortick" userId="167978f5-7f40-4909-85d5-d4149554ad4e" providerId="ADAL" clId="{178E203D-F436-4EC6-B341-688274A1FBB1}" dt="2023-09-20T10:49:51.894" v="2419" actId="27636"/>
          <ac:spMkLst>
            <pc:docMk/>
            <pc:sldMk cId="2794318572" sldId="1769"/>
            <ac:spMk id="4" creationId="{2490F34D-A7E2-4EA9-8B1A-78371A1F1CD1}"/>
          </ac:spMkLst>
        </pc:spChg>
      </pc:sldChg>
      <pc:sldChg chg="modSp">
        <pc:chgData name="Yoel Kortick" userId="167978f5-7f40-4909-85d5-d4149554ad4e" providerId="ADAL" clId="{178E203D-F436-4EC6-B341-688274A1FBB1}" dt="2023-09-21T05:14:31.577" v="3580"/>
        <pc:sldMkLst>
          <pc:docMk/>
          <pc:sldMk cId="2931559890" sldId="1776"/>
        </pc:sldMkLst>
        <pc:spChg chg="mod">
          <ac:chgData name="Yoel Kortick" userId="167978f5-7f40-4909-85d5-d4149554ad4e" providerId="ADAL" clId="{178E203D-F436-4EC6-B341-688274A1FBB1}" dt="2023-09-21T05:14:31.577" v="3580"/>
          <ac:spMkLst>
            <pc:docMk/>
            <pc:sldMk cId="2931559890" sldId="1776"/>
            <ac:spMk id="4" creationId="{2490F34D-A7E2-4EA9-8B1A-78371A1F1CD1}"/>
          </ac:spMkLst>
        </pc:spChg>
      </pc:sldChg>
      <pc:sldChg chg="modSp">
        <pc:chgData name="Yoel Kortick" userId="167978f5-7f40-4909-85d5-d4149554ad4e" providerId="ADAL" clId="{178E203D-F436-4EC6-B341-688274A1FBB1}" dt="2023-09-21T05:14:31.577" v="3580"/>
        <pc:sldMkLst>
          <pc:docMk/>
          <pc:sldMk cId="4247767708" sldId="1792"/>
        </pc:sldMkLst>
        <pc:spChg chg="mod">
          <ac:chgData name="Yoel Kortick" userId="167978f5-7f40-4909-85d5-d4149554ad4e" providerId="ADAL" clId="{178E203D-F436-4EC6-B341-688274A1FBB1}" dt="2023-09-21T05:14:31.577" v="3580"/>
          <ac:spMkLst>
            <pc:docMk/>
            <pc:sldMk cId="4247767708" sldId="1792"/>
            <ac:spMk id="4" creationId="{A1FE6F9A-C018-4915-94D1-7B4CD1DF4BFF}"/>
          </ac:spMkLst>
        </pc:spChg>
      </pc:sldChg>
      <pc:sldChg chg="modSp">
        <pc:chgData name="Yoel Kortick" userId="167978f5-7f40-4909-85d5-d4149554ad4e" providerId="ADAL" clId="{178E203D-F436-4EC6-B341-688274A1FBB1}" dt="2023-09-21T05:14:31.577" v="3580"/>
        <pc:sldMkLst>
          <pc:docMk/>
          <pc:sldMk cId="1738402467" sldId="1793"/>
        </pc:sldMkLst>
        <pc:spChg chg="mod">
          <ac:chgData name="Yoel Kortick" userId="167978f5-7f40-4909-85d5-d4149554ad4e" providerId="ADAL" clId="{178E203D-F436-4EC6-B341-688274A1FBB1}" dt="2023-09-21T05:14:31.577" v="3580"/>
          <ac:spMkLst>
            <pc:docMk/>
            <pc:sldMk cId="1738402467" sldId="1793"/>
            <ac:spMk id="3" creationId="{4FC18B40-6547-41EC-8A0E-1C8F40E0A42F}"/>
          </ac:spMkLst>
        </pc:spChg>
      </pc:sldChg>
      <pc:sldChg chg="addSp delSp modSp mod">
        <pc:chgData name="Yoel Kortick" userId="167978f5-7f40-4909-85d5-d4149554ad4e" providerId="ADAL" clId="{178E203D-F436-4EC6-B341-688274A1FBB1}" dt="2023-09-21T05:14:31.577" v="3580"/>
        <pc:sldMkLst>
          <pc:docMk/>
          <pc:sldMk cId="3721052306" sldId="1794"/>
        </pc:sldMkLst>
        <pc:spChg chg="mod">
          <ac:chgData name="Yoel Kortick" userId="167978f5-7f40-4909-85d5-d4149554ad4e" providerId="ADAL" clId="{178E203D-F436-4EC6-B341-688274A1FBB1}" dt="2023-09-20T06:32:17.561" v="7" actId="1076"/>
          <ac:spMkLst>
            <pc:docMk/>
            <pc:sldMk cId="3721052306" sldId="1794"/>
            <ac:spMk id="2" creationId="{B8B13DF9-5F08-499F-930F-4604FF304100}"/>
          </ac:spMkLst>
        </pc:spChg>
        <pc:spChg chg="mod">
          <ac:chgData name="Yoel Kortick" userId="167978f5-7f40-4909-85d5-d4149554ad4e" providerId="ADAL" clId="{178E203D-F436-4EC6-B341-688274A1FBB1}" dt="2023-09-21T05:14:31.577" v="3580"/>
          <ac:spMkLst>
            <pc:docMk/>
            <pc:sldMk cId="3721052306" sldId="1794"/>
            <ac:spMk id="3" creationId="{4FC18B40-6547-41EC-8A0E-1C8F40E0A42F}"/>
          </ac:spMkLst>
        </pc:spChg>
        <pc:spChg chg="mod">
          <ac:chgData name="Yoel Kortick" userId="167978f5-7f40-4909-85d5-d4149554ad4e" providerId="ADAL" clId="{178E203D-F436-4EC6-B341-688274A1FBB1}" dt="2023-09-21T05:14:31.577" v="3580"/>
          <ac:spMkLst>
            <pc:docMk/>
            <pc:sldMk cId="3721052306" sldId="1794"/>
            <ac:spMk id="4" creationId="{2490F34D-A7E2-4EA9-8B1A-78371A1F1CD1}"/>
          </ac:spMkLst>
        </pc:spChg>
        <pc:spChg chg="mod">
          <ac:chgData name="Yoel Kortick" userId="167978f5-7f40-4909-85d5-d4149554ad4e" providerId="ADAL" clId="{178E203D-F436-4EC6-B341-688274A1FBB1}" dt="2023-09-20T06:32:14.507" v="6" actId="14100"/>
          <ac:spMkLst>
            <pc:docMk/>
            <pc:sldMk cId="3721052306" sldId="1794"/>
            <ac:spMk id="7" creationId="{BC26EA41-3381-4D6A-8A43-35C115BF1BEF}"/>
          </ac:spMkLst>
        </pc:spChg>
        <pc:spChg chg="mod">
          <ac:chgData name="Yoel Kortick" userId="167978f5-7f40-4909-85d5-d4149554ad4e" providerId="ADAL" clId="{178E203D-F436-4EC6-B341-688274A1FBB1}" dt="2023-09-20T06:32:31.584" v="11" actId="14100"/>
          <ac:spMkLst>
            <pc:docMk/>
            <pc:sldMk cId="3721052306" sldId="1794"/>
            <ac:spMk id="10" creationId="{D855BB50-2C29-4DA9-BAC1-31EBEE31F969}"/>
          </ac:spMkLst>
        </pc:spChg>
        <pc:picChg chg="add mod ord">
          <ac:chgData name="Yoel Kortick" userId="167978f5-7f40-4909-85d5-d4149554ad4e" providerId="ADAL" clId="{178E203D-F436-4EC6-B341-688274A1FBB1}" dt="2023-09-20T06:32:34.810" v="12" actId="208"/>
          <ac:picMkLst>
            <pc:docMk/>
            <pc:sldMk cId="3721052306" sldId="1794"/>
            <ac:picMk id="6" creationId="{0E84B688-862A-981B-77B4-F369568F14FF}"/>
          </ac:picMkLst>
        </pc:picChg>
        <pc:picChg chg="del">
          <ac:chgData name="Yoel Kortick" userId="167978f5-7f40-4909-85d5-d4149554ad4e" providerId="ADAL" clId="{178E203D-F436-4EC6-B341-688274A1FBB1}" dt="2023-09-20T06:32:00.046" v="0" actId="478"/>
          <ac:picMkLst>
            <pc:docMk/>
            <pc:sldMk cId="3721052306" sldId="1794"/>
            <ac:picMk id="9" creationId="{71681D83-4A41-454F-9861-12ABBE9EB65C}"/>
          </ac:picMkLst>
        </pc:picChg>
      </pc:sldChg>
      <pc:sldChg chg="addSp delSp modSp mod">
        <pc:chgData name="Yoel Kortick" userId="167978f5-7f40-4909-85d5-d4149554ad4e" providerId="ADAL" clId="{178E203D-F436-4EC6-B341-688274A1FBB1}" dt="2023-09-21T05:14:31.577" v="3580"/>
        <pc:sldMkLst>
          <pc:docMk/>
          <pc:sldMk cId="968479284" sldId="1795"/>
        </pc:sldMkLst>
        <pc:spChg chg="add mod">
          <ac:chgData name="Yoel Kortick" userId="167978f5-7f40-4909-85d5-d4149554ad4e" providerId="ADAL" clId="{178E203D-F436-4EC6-B341-688274A1FBB1}" dt="2023-09-21T05:14:31.577" v="3580"/>
          <ac:spMkLst>
            <pc:docMk/>
            <pc:sldMk cId="968479284" sldId="1795"/>
            <ac:spMk id="2" creationId="{315526E6-7AE1-F1DC-C940-D7B49308D473}"/>
          </ac:spMkLst>
        </pc:spChg>
        <pc:spChg chg="mod">
          <ac:chgData name="Yoel Kortick" userId="167978f5-7f40-4909-85d5-d4149554ad4e" providerId="ADAL" clId="{178E203D-F436-4EC6-B341-688274A1FBB1}" dt="2023-09-21T05:14:31.577" v="3580"/>
          <ac:spMkLst>
            <pc:docMk/>
            <pc:sldMk cId="968479284" sldId="1795"/>
            <ac:spMk id="3" creationId="{4FC18B40-6547-41EC-8A0E-1C8F40E0A42F}"/>
          </ac:spMkLst>
        </pc:spChg>
        <pc:spChg chg="add del mod">
          <ac:chgData name="Yoel Kortick" userId="167978f5-7f40-4909-85d5-d4149554ad4e" providerId="ADAL" clId="{178E203D-F436-4EC6-B341-688274A1FBB1}" dt="2023-09-20T06:34:20.609" v="104" actId="478"/>
          <ac:spMkLst>
            <pc:docMk/>
            <pc:sldMk cId="968479284" sldId="1795"/>
            <ac:spMk id="8" creationId="{B096BC0C-31BE-BD05-0F46-B8959D37E8E7}"/>
          </ac:spMkLst>
        </pc:spChg>
        <pc:picChg chg="del">
          <ac:chgData name="Yoel Kortick" userId="167978f5-7f40-4909-85d5-d4149554ad4e" providerId="ADAL" clId="{178E203D-F436-4EC6-B341-688274A1FBB1}" dt="2023-09-20T06:49:12.784" v="133" actId="478"/>
          <ac:picMkLst>
            <pc:docMk/>
            <pc:sldMk cId="968479284" sldId="1795"/>
            <ac:picMk id="5" creationId="{4666E02B-2DDE-4F78-82D2-2D35E85EFA23}"/>
          </ac:picMkLst>
        </pc:picChg>
        <pc:picChg chg="add mod ord">
          <ac:chgData name="Yoel Kortick" userId="167978f5-7f40-4909-85d5-d4149554ad4e" providerId="ADAL" clId="{178E203D-F436-4EC6-B341-688274A1FBB1}" dt="2023-09-20T06:49:31.930" v="148" actId="208"/>
          <ac:picMkLst>
            <pc:docMk/>
            <pc:sldMk cId="968479284" sldId="1795"/>
            <ac:picMk id="12" creationId="{8F87C0C5-0443-0EF1-4EB6-C547CC3383B3}"/>
          </ac:picMkLst>
        </pc:picChg>
        <pc:cxnChg chg="add mod">
          <ac:chgData name="Yoel Kortick" userId="167978f5-7f40-4909-85d5-d4149554ad4e" providerId="ADAL" clId="{178E203D-F436-4EC6-B341-688274A1FBB1}" dt="2023-09-20T06:49:53.569" v="170" actId="1038"/>
          <ac:cxnSpMkLst>
            <pc:docMk/>
            <pc:sldMk cId="968479284" sldId="1795"/>
            <ac:cxnSpMk id="7" creationId="{87F5CE98-3345-1505-35FF-F07A82504685}"/>
          </ac:cxnSpMkLst>
        </pc:cxnChg>
        <pc:cxnChg chg="add mod">
          <ac:chgData name="Yoel Kortick" userId="167978f5-7f40-4909-85d5-d4149554ad4e" providerId="ADAL" clId="{178E203D-F436-4EC6-B341-688274A1FBB1}" dt="2023-09-20T06:49:53.569" v="170" actId="1038"/>
          <ac:cxnSpMkLst>
            <pc:docMk/>
            <pc:sldMk cId="968479284" sldId="1795"/>
            <ac:cxnSpMk id="9" creationId="{5937EB11-8199-1F28-36DF-75A019D73DAB}"/>
          </ac:cxnSpMkLst>
        </pc:cxnChg>
      </pc:sldChg>
      <pc:sldChg chg="modSp">
        <pc:chgData name="Yoel Kortick" userId="167978f5-7f40-4909-85d5-d4149554ad4e" providerId="ADAL" clId="{178E203D-F436-4EC6-B341-688274A1FBB1}" dt="2023-09-21T05:14:31.577" v="3580"/>
        <pc:sldMkLst>
          <pc:docMk/>
          <pc:sldMk cId="1658433691" sldId="1808"/>
        </pc:sldMkLst>
        <pc:spChg chg="mod">
          <ac:chgData name="Yoel Kortick" userId="167978f5-7f40-4909-85d5-d4149554ad4e" providerId="ADAL" clId="{178E203D-F436-4EC6-B341-688274A1FBB1}" dt="2023-09-21T05:14:31.577" v="3580"/>
          <ac:spMkLst>
            <pc:docMk/>
            <pc:sldMk cId="1658433691" sldId="1808"/>
            <ac:spMk id="4" creationId="{A1FE6F9A-C018-4915-94D1-7B4CD1DF4BFF}"/>
          </ac:spMkLst>
        </pc:spChg>
      </pc:sldChg>
      <pc:sldChg chg="modSp">
        <pc:chgData name="Yoel Kortick" userId="167978f5-7f40-4909-85d5-d4149554ad4e" providerId="ADAL" clId="{178E203D-F436-4EC6-B341-688274A1FBB1}" dt="2023-09-21T05:14:31.577" v="3580"/>
        <pc:sldMkLst>
          <pc:docMk/>
          <pc:sldMk cId="3791005125" sldId="1809"/>
        </pc:sldMkLst>
        <pc:spChg chg="mod">
          <ac:chgData name="Yoel Kortick" userId="167978f5-7f40-4909-85d5-d4149554ad4e" providerId="ADAL" clId="{178E203D-F436-4EC6-B341-688274A1FBB1}" dt="2023-09-21T05:14:31.577" v="3580"/>
          <ac:spMkLst>
            <pc:docMk/>
            <pc:sldMk cId="3791005125" sldId="1809"/>
            <ac:spMk id="3" creationId="{4FC18B40-6547-41EC-8A0E-1C8F40E0A42F}"/>
          </ac:spMkLst>
        </pc:spChg>
        <pc:spChg chg="mod">
          <ac:chgData name="Yoel Kortick" userId="167978f5-7f40-4909-85d5-d4149554ad4e" providerId="ADAL" clId="{178E203D-F436-4EC6-B341-688274A1FBB1}" dt="2023-09-21T05:14:31.577" v="3580"/>
          <ac:spMkLst>
            <pc:docMk/>
            <pc:sldMk cId="3791005125" sldId="1809"/>
            <ac:spMk id="4" creationId="{2490F34D-A7E2-4EA9-8B1A-78371A1F1CD1}"/>
          </ac:spMkLst>
        </pc:spChg>
      </pc:sldChg>
      <pc:sldChg chg="addSp delSp modSp mod">
        <pc:chgData name="Yoel Kortick" userId="167978f5-7f40-4909-85d5-d4149554ad4e" providerId="ADAL" clId="{178E203D-F436-4EC6-B341-688274A1FBB1}" dt="2023-09-21T05:14:31.577" v="3580"/>
        <pc:sldMkLst>
          <pc:docMk/>
          <pc:sldMk cId="2129564296" sldId="1810"/>
        </pc:sldMkLst>
        <pc:spChg chg="mod">
          <ac:chgData name="Yoel Kortick" userId="167978f5-7f40-4909-85d5-d4149554ad4e" providerId="ADAL" clId="{178E203D-F436-4EC6-B341-688274A1FBB1}" dt="2023-09-21T05:14:31.577" v="3580"/>
          <ac:spMkLst>
            <pc:docMk/>
            <pc:sldMk cId="2129564296" sldId="1810"/>
            <ac:spMk id="3" creationId="{4FC18B40-6547-41EC-8A0E-1C8F40E0A42F}"/>
          </ac:spMkLst>
        </pc:spChg>
        <pc:spChg chg="del">
          <ac:chgData name="Yoel Kortick" userId="167978f5-7f40-4909-85d5-d4149554ad4e" providerId="ADAL" clId="{178E203D-F436-4EC6-B341-688274A1FBB1}" dt="2023-09-20T07:48:57.853" v="1652" actId="478"/>
          <ac:spMkLst>
            <pc:docMk/>
            <pc:sldMk cId="2129564296" sldId="1810"/>
            <ac:spMk id="7" creationId="{175999EB-565B-4BA2-9CC8-777407B07A16}"/>
          </ac:spMkLst>
        </pc:spChg>
        <pc:spChg chg="mod">
          <ac:chgData name="Yoel Kortick" userId="167978f5-7f40-4909-85d5-d4149554ad4e" providerId="ADAL" clId="{178E203D-F436-4EC6-B341-688274A1FBB1}" dt="2023-09-21T05:14:31.577" v="3580"/>
          <ac:spMkLst>
            <pc:docMk/>
            <pc:sldMk cId="2129564296" sldId="1810"/>
            <ac:spMk id="12" creationId="{E8E43AC9-5C96-4798-B751-EDB6EC40D17B}"/>
          </ac:spMkLst>
        </pc:spChg>
        <pc:spChg chg="add">
          <ac:chgData name="Yoel Kortick" userId="167978f5-7f40-4909-85d5-d4149554ad4e" providerId="ADAL" clId="{178E203D-F436-4EC6-B341-688274A1FBB1}" dt="2023-09-20T07:52:29.504" v="1675" actId="11529"/>
          <ac:spMkLst>
            <pc:docMk/>
            <pc:sldMk cId="2129564296" sldId="1810"/>
            <ac:spMk id="13" creationId="{FB1CA456-C550-4C1F-AACF-C1AD6CCDD186}"/>
          </ac:spMkLst>
        </pc:spChg>
        <pc:spChg chg="mod">
          <ac:chgData name="Yoel Kortick" userId="167978f5-7f40-4909-85d5-d4149554ad4e" providerId="ADAL" clId="{178E203D-F436-4EC6-B341-688274A1FBB1}" dt="2023-09-20T07:52:17.005" v="1673" actId="1076"/>
          <ac:spMkLst>
            <pc:docMk/>
            <pc:sldMk cId="2129564296" sldId="1810"/>
            <ac:spMk id="14" creationId="{F1D2BB33-47EF-482F-A608-9A4436412A37}"/>
          </ac:spMkLst>
        </pc:spChg>
        <pc:picChg chg="add del mod ord">
          <ac:chgData name="Yoel Kortick" userId="167978f5-7f40-4909-85d5-d4149554ad4e" providerId="ADAL" clId="{178E203D-F436-4EC6-B341-688274A1FBB1}" dt="2023-09-20T07:51:39.175" v="1668" actId="478"/>
          <ac:picMkLst>
            <pc:docMk/>
            <pc:sldMk cId="2129564296" sldId="1810"/>
            <ac:picMk id="4" creationId="{D9FD0AA2-4D12-67E5-FCDD-D37EB5B57161}"/>
          </ac:picMkLst>
        </pc:picChg>
        <pc:picChg chg="add mod ord">
          <ac:chgData name="Yoel Kortick" userId="167978f5-7f40-4909-85d5-d4149554ad4e" providerId="ADAL" clId="{178E203D-F436-4EC6-B341-688274A1FBB1}" dt="2023-09-20T07:52:09.564" v="1671" actId="208"/>
          <ac:picMkLst>
            <pc:docMk/>
            <pc:sldMk cId="2129564296" sldId="1810"/>
            <ac:picMk id="9" creationId="{3F40012B-396A-1B82-4D25-FF0B2E7FDDE7}"/>
          </ac:picMkLst>
        </pc:picChg>
        <pc:picChg chg="del">
          <ac:chgData name="Yoel Kortick" userId="167978f5-7f40-4909-85d5-d4149554ad4e" providerId="ADAL" clId="{178E203D-F436-4EC6-B341-688274A1FBB1}" dt="2023-09-20T07:48:08.140" v="1617" actId="478"/>
          <ac:picMkLst>
            <pc:docMk/>
            <pc:sldMk cId="2129564296" sldId="1810"/>
            <ac:picMk id="11" creationId="{F7FADC12-CB3E-4174-89F1-23088167CE5E}"/>
          </ac:picMkLst>
        </pc:picChg>
        <pc:cxnChg chg="mod">
          <ac:chgData name="Yoel Kortick" userId="167978f5-7f40-4909-85d5-d4149554ad4e" providerId="ADAL" clId="{178E203D-F436-4EC6-B341-688274A1FBB1}" dt="2023-09-20T07:52:20.324" v="1674" actId="14100"/>
          <ac:cxnSpMkLst>
            <pc:docMk/>
            <pc:sldMk cId="2129564296" sldId="1810"/>
            <ac:cxnSpMk id="16" creationId="{21F2F931-11A9-44E6-B69A-66FB4E5F8696}"/>
          </ac:cxnSpMkLst>
        </pc:cxnChg>
        <pc:cxnChg chg="mod">
          <ac:chgData name="Yoel Kortick" userId="167978f5-7f40-4909-85d5-d4149554ad4e" providerId="ADAL" clId="{178E203D-F436-4EC6-B341-688274A1FBB1}" dt="2023-09-20T07:48:49.956" v="1650" actId="14100"/>
          <ac:cxnSpMkLst>
            <pc:docMk/>
            <pc:sldMk cId="2129564296" sldId="1810"/>
            <ac:cxnSpMk id="18" creationId="{1C684AFA-F5E4-46C3-99E9-7D1212EFC483}"/>
          </ac:cxnSpMkLst>
        </pc:cxnChg>
      </pc:sldChg>
      <pc:sldChg chg="modSp">
        <pc:chgData name="Yoel Kortick" userId="167978f5-7f40-4909-85d5-d4149554ad4e" providerId="ADAL" clId="{178E203D-F436-4EC6-B341-688274A1FBB1}" dt="2023-09-21T05:14:31.577" v="3580"/>
        <pc:sldMkLst>
          <pc:docMk/>
          <pc:sldMk cId="3702912724" sldId="1811"/>
        </pc:sldMkLst>
        <pc:spChg chg="mod">
          <ac:chgData name="Yoel Kortick" userId="167978f5-7f40-4909-85d5-d4149554ad4e" providerId="ADAL" clId="{178E203D-F436-4EC6-B341-688274A1FBB1}" dt="2023-09-21T05:14:31.577" v="3580"/>
          <ac:spMkLst>
            <pc:docMk/>
            <pc:sldMk cId="3702912724" sldId="1811"/>
            <ac:spMk id="3" creationId="{4FC18B40-6547-41EC-8A0E-1C8F40E0A42F}"/>
          </ac:spMkLst>
        </pc:spChg>
        <pc:spChg chg="mod">
          <ac:chgData name="Yoel Kortick" userId="167978f5-7f40-4909-85d5-d4149554ad4e" providerId="ADAL" clId="{178E203D-F436-4EC6-B341-688274A1FBB1}" dt="2023-09-21T05:14:31.577" v="3580"/>
          <ac:spMkLst>
            <pc:docMk/>
            <pc:sldMk cId="3702912724" sldId="1811"/>
            <ac:spMk id="4" creationId="{2490F34D-A7E2-4EA9-8B1A-78371A1F1CD1}"/>
          </ac:spMkLst>
        </pc:spChg>
      </pc:sldChg>
      <pc:sldChg chg="modSp">
        <pc:chgData name="Yoel Kortick" userId="167978f5-7f40-4909-85d5-d4149554ad4e" providerId="ADAL" clId="{178E203D-F436-4EC6-B341-688274A1FBB1}" dt="2023-09-21T05:14:31.577" v="3580"/>
        <pc:sldMkLst>
          <pc:docMk/>
          <pc:sldMk cId="1540804300" sldId="1813"/>
        </pc:sldMkLst>
        <pc:spChg chg="mod">
          <ac:chgData name="Yoel Kortick" userId="167978f5-7f40-4909-85d5-d4149554ad4e" providerId="ADAL" clId="{178E203D-F436-4EC6-B341-688274A1FBB1}" dt="2023-09-21T05:14:31.577" v="3580"/>
          <ac:spMkLst>
            <pc:docMk/>
            <pc:sldMk cId="1540804300" sldId="1813"/>
            <ac:spMk id="3" creationId="{4FC18B40-6547-41EC-8A0E-1C8F40E0A42F}"/>
          </ac:spMkLst>
        </pc:spChg>
        <pc:spChg chg="mod">
          <ac:chgData name="Yoel Kortick" userId="167978f5-7f40-4909-85d5-d4149554ad4e" providerId="ADAL" clId="{178E203D-F436-4EC6-B341-688274A1FBB1}" dt="2023-09-21T05:14:31.577" v="3580"/>
          <ac:spMkLst>
            <pc:docMk/>
            <pc:sldMk cId="1540804300" sldId="1813"/>
            <ac:spMk id="4" creationId="{2490F34D-A7E2-4EA9-8B1A-78371A1F1CD1}"/>
          </ac:spMkLst>
        </pc:spChg>
      </pc:sldChg>
      <pc:sldChg chg="addSp delSp modSp mod">
        <pc:chgData name="Yoel Kortick" userId="167978f5-7f40-4909-85d5-d4149554ad4e" providerId="ADAL" clId="{178E203D-F436-4EC6-B341-688274A1FBB1}" dt="2023-09-21T05:14:31.577" v="3580"/>
        <pc:sldMkLst>
          <pc:docMk/>
          <pc:sldMk cId="2979837849" sldId="1814"/>
        </pc:sldMkLst>
        <pc:spChg chg="mod">
          <ac:chgData name="Yoel Kortick" userId="167978f5-7f40-4909-85d5-d4149554ad4e" providerId="ADAL" clId="{178E203D-F436-4EC6-B341-688274A1FBB1}" dt="2023-09-20T08:01:45.142" v="1733" actId="14100"/>
          <ac:spMkLst>
            <pc:docMk/>
            <pc:sldMk cId="2979837849" sldId="1814"/>
            <ac:spMk id="2" creationId="{863AC689-EBAA-4BC2-9434-BF66231F11D1}"/>
          </ac:spMkLst>
        </pc:spChg>
        <pc:spChg chg="mod">
          <ac:chgData name="Yoel Kortick" userId="167978f5-7f40-4909-85d5-d4149554ad4e" providerId="ADAL" clId="{178E203D-F436-4EC6-B341-688274A1FBB1}" dt="2023-09-21T05:14:31.577" v="3580"/>
          <ac:spMkLst>
            <pc:docMk/>
            <pc:sldMk cId="2979837849" sldId="1814"/>
            <ac:spMk id="3" creationId="{4FC18B40-6547-41EC-8A0E-1C8F40E0A42F}"/>
          </ac:spMkLst>
        </pc:spChg>
        <pc:spChg chg="mod">
          <ac:chgData name="Yoel Kortick" userId="167978f5-7f40-4909-85d5-d4149554ad4e" providerId="ADAL" clId="{178E203D-F436-4EC6-B341-688274A1FBB1}" dt="2023-09-20T08:01:37.500" v="1731" actId="14100"/>
          <ac:spMkLst>
            <pc:docMk/>
            <pc:sldMk cId="2979837849" sldId="1814"/>
            <ac:spMk id="5" creationId="{DA57F9F1-FBC5-463E-8032-E4E681CAF6D9}"/>
          </ac:spMkLst>
        </pc:spChg>
        <pc:spChg chg="add mod">
          <ac:chgData name="Yoel Kortick" userId="167978f5-7f40-4909-85d5-d4149554ad4e" providerId="ADAL" clId="{178E203D-F436-4EC6-B341-688274A1FBB1}" dt="2023-09-20T08:02:14.491" v="1790" actId="1076"/>
          <ac:spMkLst>
            <pc:docMk/>
            <pc:sldMk cId="2979837849" sldId="1814"/>
            <ac:spMk id="8" creationId="{06A5938E-3004-FF0F-33A5-4A16577FF877}"/>
          </ac:spMkLst>
        </pc:spChg>
        <pc:spChg chg="mod">
          <ac:chgData name="Yoel Kortick" userId="167978f5-7f40-4909-85d5-d4149554ad4e" providerId="ADAL" clId="{178E203D-F436-4EC6-B341-688274A1FBB1}" dt="2023-09-20T08:01:32.547" v="1729" actId="1076"/>
          <ac:spMkLst>
            <pc:docMk/>
            <pc:sldMk cId="2979837849" sldId="1814"/>
            <ac:spMk id="10" creationId="{D305A98B-F680-47E5-A93E-34C7112753CD}"/>
          </ac:spMkLst>
        </pc:spChg>
        <pc:picChg chg="del">
          <ac:chgData name="Yoel Kortick" userId="167978f5-7f40-4909-85d5-d4149554ad4e" providerId="ADAL" clId="{178E203D-F436-4EC6-B341-688274A1FBB1}" dt="2023-09-20T08:00:28.926" v="1710" actId="478"/>
          <ac:picMkLst>
            <pc:docMk/>
            <pc:sldMk cId="2979837849" sldId="1814"/>
            <ac:picMk id="4" creationId="{345D5E78-DE6F-4E7E-8AB1-7FC34E350A56}"/>
          </ac:picMkLst>
        </pc:picChg>
        <pc:picChg chg="add mod ord">
          <ac:chgData name="Yoel Kortick" userId="167978f5-7f40-4909-85d5-d4149554ad4e" providerId="ADAL" clId="{178E203D-F436-4EC6-B341-688274A1FBB1}" dt="2023-09-20T08:01:40.195" v="1732" actId="208"/>
          <ac:picMkLst>
            <pc:docMk/>
            <pc:sldMk cId="2979837849" sldId="1814"/>
            <ac:picMk id="7" creationId="{832CDDC5-4801-A6FB-408A-B1F365EB8203}"/>
          </ac:picMkLst>
        </pc:picChg>
        <pc:cxnChg chg="add mod">
          <ac:chgData name="Yoel Kortick" userId="167978f5-7f40-4909-85d5-d4149554ad4e" providerId="ADAL" clId="{178E203D-F436-4EC6-B341-688274A1FBB1}" dt="2023-09-20T08:02:45.108" v="1795" actId="14100"/>
          <ac:cxnSpMkLst>
            <pc:docMk/>
            <pc:sldMk cId="2979837849" sldId="1814"/>
            <ac:cxnSpMk id="9" creationId="{97294D09-A828-03F3-D08B-99AA14949770}"/>
          </ac:cxnSpMkLst>
        </pc:cxnChg>
        <pc:cxnChg chg="add mod">
          <ac:chgData name="Yoel Kortick" userId="167978f5-7f40-4909-85d5-d4149554ad4e" providerId="ADAL" clId="{178E203D-F436-4EC6-B341-688274A1FBB1}" dt="2023-09-20T08:02:41.506" v="1794" actId="1076"/>
          <ac:cxnSpMkLst>
            <pc:docMk/>
            <pc:sldMk cId="2979837849" sldId="1814"/>
            <ac:cxnSpMk id="11" creationId="{F5A03269-E05B-30C4-65D3-445A4CFC2A05}"/>
          </ac:cxnSpMkLst>
        </pc:cxnChg>
      </pc:sldChg>
      <pc:sldChg chg="addSp delSp modSp mod">
        <pc:chgData name="Yoel Kortick" userId="167978f5-7f40-4909-85d5-d4149554ad4e" providerId="ADAL" clId="{178E203D-F436-4EC6-B341-688274A1FBB1}" dt="2023-09-21T05:14:31.577" v="3580"/>
        <pc:sldMkLst>
          <pc:docMk/>
          <pc:sldMk cId="147466626" sldId="1815"/>
        </pc:sldMkLst>
        <pc:spChg chg="mod">
          <ac:chgData name="Yoel Kortick" userId="167978f5-7f40-4909-85d5-d4149554ad4e" providerId="ADAL" clId="{178E203D-F436-4EC6-B341-688274A1FBB1}" dt="2023-09-21T05:14:31.577" v="3580"/>
          <ac:spMkLst>
            <pc:docMk/>
            <pc:sldMk cId="147466626" sldId="1815"/>
            <ac:spMk id="3" creationId="{4FC18B40-6547-41EC-8A0E-1C8F40E0A42F}"/>
          </ac:spMkLst>
        </pc:spChg>
        <pc:spChg chg="del">
          <ac:chgData name="Yoel Kortick" userId="167978f5-7f40-4909-85d5-d4149554ad4e" providerId="ADAL" clId="{178E203D-F436-4EC6-B341-688274A1FBB1}" dt="2023-09-20T08:04:30.727" v="1804" actId="478"/>
          <ac:spMkLst>
            <pc:docMk/>
            <pc:sldMk cId="147466626" sldId="1815"/>
            <ac:spMk id="4" creationId="{2490F34D-A7E2-4EA9-8B1A-78371A1F1CD1}"/>
          </ac:spMkLst>
        </pc:spChg>
        <pc:spChg chg="del">
          <ac:chgData name="Yoel Kortick" userId="167978f5-7f40-4909-85d5-d4149554ad4e" providerId="ADAL" clId="{178E203D-F436-4EC6-B341-688274A1FBB1}" dt="2023-09-20T08:04:56.988" v="1810" actId="478"/>
          <ac:spMkLst>
            <pc:docMk/>
            <pc:sldMk cId="147466626" sldId="1815"/>
            <ac:spMk id="6" creationId="{02254342-80BD-425E-8908-A39E74E1BA6A}"/>
          </ac:spMkLst>
        </pc:spChg>
        <pc:spChg chg="add del mod">
          <ac:chgData name="Yoel Kortick" userId="167978f5-7f40-4909-85d5-d4149554ad4e" providerId="ADAL" clId="{178E203D-F436-4EC6-B341-688274A1FBB1}" dt="2023-09-20T08:04:32.084" v="1805" actId="478"/>
          <ac:spMkLst>
            <pc:docMk/>
            <pc:sldMk cId="147466626" sldId="1815"/>
            <ac:spMk id="11" creationId="{69F90BDA-D443-2B66-475E-FB6ABB2EB43F}"/>
          </ac:spMkLst>
        </pc:spChg>
        <pc:spChg chg="add mod">
          <ac:chgData name="Yoel Kortick" userId="167978f5-7f40-4909-85d5-d4149554ad4e" providerId="ADAL" clId="{178E203D-F436-4EC6-B341-688274A1FBB1}" dt="2023-09-21T05:14:31.577" v="3580"/>
          <ac:spMkLst>
            <pc:docMk/>
            <pc:sldMk cId="147466626" sldId="1815"/>
            <ac:spMk id="12" creationId="{1ED9A28F-644A-7D3A-04E6-A015A2819FFD}"/>
          </ac:spMkLst>
        </pc:spChg>
        <pc:spChg chg="add mod">
          <ac:chgData name="Yoel Kortick" userId="167978f5-7f40-4909-85d5-d4149554ad4e" providerId="ADAL" clId="{178E203D-F436-4EC6-B341-688274A1FBB1}" dt="2023-09-20T08:07:50.011" v="1901" actId="1036"/>
          <ac:spMkLst>
            <pc:docMk/>
            <pc:sldMk cId="147466626" sldId="1815"/>
            <ac:spMk id="13" creationId="{1BE34C9B-CB87-0399-9514-1216005354CB}"/>
          </ac:spMkLst>
        </pc:spChg>
        <pc:picChg chg="add del">
          <ac:chgData name="Yoel Kortick" userId="167978f5-7f40-4909-85d5-d4149554ad4e" providerId="ADAL" clId="{178E203D-F436-4EC6-B341-688274A1FBB1}" dt="2023-09-20T08:04:06.700" v="1799" actId="22"/>
          <ac:picMkLst>
            <pc:docMk/>
            <pc:sldMk cId="147466626" sldId="1815"/>
            <ac:picMk id="5" creationId="{98DD98CA-1E31-8AD6-939A-D88DF12B0C10}"/>
          </ac:picMkLst>
        </pc:picChg>
        <pc:picChg chg="del">
          <ac:chgData name="Yoel Kortick" userId="167978f5-7f40-4909-85d5-d4149554ad4e" providerId="ADAL" clId="{178E203D-F436-4EC6-B341-688274A1FBB1}" dt="2023-09-20T08:04:01.126" v="1797" actId="478"/>
          <ac:picMkLst>
            <pc:docMk/>
            <pc:sldMk cId="147466626" sldId="1815"/>
            <ac:picMk id="7" creationId="{D56AD42C-EBEE-449F-A9D3-432AFBB4530C}"/>
          </ac:picMkLst>
        </pc:picChg>
        <pc:picChg chg="add mod ord">
          <ac:chgData name="Yoel Kortick" userId="167978f5-7f40-4909-85d5-d4149554ad4e" providerId="ADAL" clId="{178E203D-F436-4EC6-B341-688274A1FBB1}" dt="2023-09-20T08:07:00.624" v="1811" actId="167"/>
          <ac:picMkLst>
            <pc:docMk/>
            <pc:sldMk cId="147466626" sldId="1815"/>
            <ac:picMk id="9" creationId="{247478FA-12AA-9CD8-8345-6DD2B0BD024D}"/>
          </ac:picMkLst>
        </pc:picChg>
        <pc:cxnChg chg="add">
          <ac:chgData name="Yoel Kortick" userId="167978f5-7f40-4909-85d5-d4149554ad4e" providerId="ADAL" clId="{178E203D-F436-4EC6-B341-688274A1FBB1}" dt="2023-09-20T08:07:54.902" v="1902" actId="11529"/>
          <ac:cxnSpMkLst>
            <pc:docMk/>
            <pc:sldMk cId="147466626" sldId="1815"/>
            <ac:cxnSpMk id="15" creationId="{F89DF931-3A29-8CC6-C0FF-6F14BF5A94F9}"/>
          </ac:cxnSpMkLst>
        </pc:cxnChg>
      </pc:sldChg>
      <pc:sldChg chg="addSp delSp modSp mod">
        <pc:chgData name="Yoel Kortick" userId="167978f5-7f40-4909-85d5-d4149554ad4e" providerId="ADAL" clId="{178E203D-F436-4EC6-B341-688274A1FBB1}" dt="2023-09-21T05:14:31.577" v="3580"/>
        <pc:sldMkLst>
          <pc:docMk/>
          <pc:sldMk cId="1247320376" sldId="1816"/>
        </pc:sldMkLst>
        <pc:spChg chg="mod">
          <ac:chgData name="Yoel Kortick" userId="167978f5-7f40-4909-85d5-d4149554ad4e" providerId="ADAL" clId="{178E203D-F436-4EC6-B341-688274A1FBB1}" dt="2023-09-21T05:14:31.577" v="3580"/>
          <ac:spMkLst>
            <pc:docMk/>
            <pc:sldMk cId="1247320376" sldId="1816"/>
            <ac:spMk id="3" creationId="{4FC18B40-6547-41EC-8A0E-1C8F40E0A42F}"/>
          </ac:spMkLst>
        </pc:spChg>
        <pc:spChg chg="mod">
          <ac:chgData name="Yoel Kortick" userId="167978f5-7f40-4909-85d5-d4149554ad4e" providerId="ADAL" clId="{178E203D-F436-4EC6-B341-688274A1FBB1}" dt="2023-09-21T05:14:31.577" v="3580"/>
          <ac:spMkLst>
            <pc:docMk/>
            <pc:sldMk cId="1247320376" sldId="1816"/>
            <ac:spMk id="4" creationId="{2490F34D-A7E2-4EA9-8B1A-78371A1F1CD1}"/>
          </ac:spMkLst>
        </pc:spChg>
        <pc:spChg chg="mod">
          <ac:chgData name="Yoel Kortick" userId="167978f5-7f40-4909-85d5-d4149554ad4e" providerId="ADAL" clId="{178E203D-F436-4EC6-B341-688274A1FBB1}" dt="2023-09-20T08:32:40.274" v="2205" actId="1036"/>
          <ac:spMkLst>
            <pc:docMk/>
            <pc:sldMk cId="1247320376" sldId="1816"/>
            <ac:spMk id="6" creationId="{2E0CDD08-8BCE-4850-ADE2-B54228A20251}"/>
          </ac:spMkLst>
        </pc:spChg>
        <pc:picChg chg="del">
          <ac:chgData name="Yoel Kortick" userId="167978f5-7f40-4909-85d5-d4149554ad4e" providerId="ADAL" clId="{178E203D-F436-4EC6-B341-688274A1FBB1}" dt="2023-09-20T08:32:29.721" v="2196" actId="478"/>
          <ac:picMkLst>
            <pc:docMk/>
            <pc:sldMk cId="1247320376" sldId="1816"/>
            <ac:picMk id="5" creationId="{8BC65AEA-4758-4D63-8D55-2F7895F3D5DA}"/>
          </ac:picMkLst>
        </pc:picChg>
        <pc:picChg chg="add mod ord">
          <ac:chgData name="Yoel Kortick" userId="167978f5-7f40-4909-85d5-d4149554ad4e" providerId="ADAL" clId="{178E203D-F436-4EC6-B341-688274A1FBB1}" dt="2023-09-20T08:32:43.020" v="2206" actId="208"/>
          <ac:picMkLst>
            <pc:docMk/>
            <pc:sldMk cId="1247320376" sldId="1816"/>
            <ac:picMk id="7" creationId="{6887AD44-8A06-D11D-32BF-B44D41C64B43}"/>
          </ac:picMkLst>
        </pc:picChg>
        <pc:picChg chg="add mod">
          <ac:chgData name="Yoel Kortick" userId="167978f5-7f40-4909-85d5-d4149554ad4e" providerId="ADAL" clId="{178E203D-F436-4EC6-B341-688274A1FBB1}" dt="2023-09-20T08:33:17.962" v="2208" actId="1076"/>
          <ac:picMkLst>
            <pc:docMk/>
            <pc:sldMk cId="1247320376" sldId="1816"/>
            <ac:picMk id="9" creationId="{D2BE5E92-A633-E45A-D370-6430242DEF0A}"/>
          </ac:picMkLst>
        </pc:picChg>
      </pc:sldChg>
      <pc:sldChg chg="addSp delSp modSp mod">
        <pc:chgData name="Yoel Kortick" userId="167978f5-7f40-4909-85d5-d4149554ad4e" providerId="ADAL" clId="{178E203D-F436-4EC6-B341-688274A1FBB1}" dt="2023-09-21T05:14:31.577" v="3580"/>
        <pc:sldMkLst>
          <pc:docMk/>
          <pc:sldMk cId="633710577" sldId="1817"/>
        </pc:sldMkLst>
        <pc:spChg chg="mod">
          <ac:chgData name="Yoel Kortick" userId="167978f5-7f40-4909-85d5-d4149554ad4e" providerId="ADAL" clId="{178E203D-F436-4EC6-B341-688274A1FBB1}" dt="2023-09-21T05:14:31.577" v="3580"/>
          <ac:spMkLst>
            <pc:docMk/>
            <pc:sldMk cId="633710577" sldId="1817"/>
            <ac:spMk id="3" creationId="{4FC18B40-6547-41EC-8A0E-1C8F40E0A42F}"/>
          </ac:spMkLst>
        </pc:spChg>
        <pc:spChg chg="mod">
          <ac:chgData name="Yoel Kortick" userId="167978f5-7f40-4909-85d5-d4149554ad4e" providerId="ADAL" clId="{178E203D-F436-4EC6-B341-688274A1FBB1}" dt="2023-09-20T12:01:04.371" v="3437" actId="14100"/>
          <ac:spMkLst>
            <pc:docMk/>
            <pc:sldMk cId="633710577" sldId="1817"/>
            <ac:spMk id="6" creationId="{756DB6F7-D0F7-4521-8D02-55986783F875}"/>
          </ac:spMkLst>
        </pc:spChg>
        <pc:spChg chg="mod">
          <ac:chgData name="Yoel Kortick" userId="167978f5-7f40-4909-85d5-d4149554ad4e" providerId="ADAL" clId="{178E203D-F436-4EC6-B341-688274A1FBB1}" dt="2023-09-20T12:01:00.474" v="3436" actId="14100"/>
          <ac:spMkLst>
            <pc:docMk/>
            <pc:sldMk cId="633710577" sldId="1817"/>
            <ac:spMk id="7" creationId="{5BD91AFB-C896-A473-63A0-96926152A316}"/>
          </ac:spMkLst>
        </pc:spChg>
        <pc:picChg chg="del mod">
          <ac:chgData name="Yoel Kortick" userId="167978f5-7f40-4909-85d5-d4149554ad4e" providerId="ADAL" clId="{178E203D-F436-4EC6-B341-688274A1FBB1}" dt="2023-09-20T12:00:52.834" v="3433" actId="478"/>
          <ac:picMkLst>
            <pc:docMk/>
            <pc:sldMk cId="633710577" sldId="1817"/>
            <ac:picMk id="5" creationId="{CBF4F9C4-C3FF-0221-ADB2-8FEDA361DA32}"/>
          </ac:picMkLst>
        </pc:picChg>
        <pc:picChg chg="add mod ord">
          <ac:chgData name="Yoel Kortick" userId="167978f5-7f40-4909-85d5-d4149554ad4e" providerId="ADAL" clId="{178E203D-F436-4EC6-B341-688274A1FBB1}" dt="2023-09-20T12:01:06.431" v="3438" actId="208"/>
          <ac:picMkLst>
            <pc:docMk/>
            <pc:sldMk cId="633710577" sldId="1817"/>
            <ac:picMk id="8" creationId="{8ED8EE2A-27DB-A543-70F2-B940200B854E}"/>
          </ac:picMkLst>
        </pc:picChg>
      </pc:sldChg>
      <pc:sldChg chg="modSp">
        <pc:chgData name="Yoel Kortick" userId="167978f5-7f40-4909-85d5-d4149554ad4e" providerId="ADAL" clId="{178E203D-F436-4EC6-B341-688274A1FBB1}" dt="2023-09-21T05:14:31.577" v="3580"/>
        <pc:sldMkLst>
          <pc:docMk/>
          <pc:sldMk cId="2383830340" sldId="1818"/>
        </pc:sldMkLst>
        <pc:spChg chg="mod">
          <ac:chgData name="Yoel Kortick" userId="167978f5-7f40-4909-85d5-d4149554ad4e" providerId="ADAL" clId="{178E203D-F436-4EC6-B341-688274A1FBB1}" dt="2023-09-21T05:14:31.577" v="3580"/>
          <ac:spMkLst>
            <pc:docMk/>
            <pc:sldMk cId="2383830340" sldId="1818"/>
            <ac:spMk id="3" creationId="{4FC18B40-6547-41EC-8A0E-1C8F40E0A42F}"/>
          </ac:spMkLst>
        </pc:spChg>
      </pc:sldChg>
      <pc:sldChg chg="addSp delSp modSp mod">
        <pc:chgData name="Yoel Kortick" userId="167978f5-7f40-4909-85d5-d4149554ad4e" providerId="ADAL" clId="{178E203D-F436-4EC6-B341-688274A1FBB1}" dt="2023-09-21T05:14:31.577" v="3580"/>
        <pc:sldMkLst>
          <pc:docMk/>
          <pc:sldMk cId="903591681" sldId="1819"/>
        </pc:sldMkLst>
        <pc:spChg chg="mod">
          <ac:chgData name="Yoel Kortick" userId="167978f5-7f40-4909-85d5-d4149554ad4e" providerId="ADAL" clId="{178E203D-F436-4EC6-B341-688274A1FBB1}" dt="2023-09-20T06:52:15.007" v="246" actId="1037"/>
          <ac:spMkLst>
            <pc:docMk/>
            <pc:sldMk cId="903591681" sldId="1819"/>
            <ac:spMk id="2" creationId="{29E475A2-4A95-4303-9D93-540C7D188F43}"/>
          </ac:spMkLst>
        </pc:spChg>
        <pc:spChg chg="mod">
          <ac:chgData name="Yoel Kortick" userId="167978f5-7f40-4909-85d5-d4149554ad4e" providerId="ADAL" clId="{178E203D-F436-4EC6-B341-688274A1FBB1}" dt="2023-09-21T05:14:31.577" v="3580"/>
          <ac:spMkLst>
            <pc:docMk/>
            <pc:sldMk cId="903591681" sldId="1819"/>
            <ac:spMk id="3" creationId="{4FC18B40-6547-41EC-8A0E-1C8F40E0A42F}"/>
          </ac:spMkLst>
        </pc:spChg>
        <pc:spChg chg="mod">
          <ac:chgData name="Yoel Kortick" userId="167978f5-7f40-4909-85d5-d4149554ad4e" providerId="ADAL" clId="{178E203D-F436-4EC6-B341-688274A1FBB1}" dt="2023-09-21T05:14:31.577" v="3580"/>
          <ac:spMkLst>
            <pc:docMk/>
            <pc:sldMk cId="903591681" sldId="1819"/>
            <ac:spMk id="4" creationId="{2490F34D-A7E2-4EA9-8B1A-78371A1F1CD1}"/>
          </ac:spMkLst>
        </pc:spChg>
        <pc:spChg chg="add mod">
          <ac:chgData name="Yoel Kortick" userId="167978f5-7f40-4909-85d5-d4149554ad4e" providerId="ADAL" clId="{178E203D-F436-4EC6-B341-688274A1FBB1}" dt="2023-09-21T05:14:31.577" v="3580"/>
          <ac:spMkLst>
            <pc:docMk/>
            <pc:sldMk cId="903591681" sldId="1819"/>
            <ac:spMk id="5" creationId="{1E57424E-B606-4304-E6A0-8AAAA1AADFE4}"/>
          </ac:spMkLst>
        </pc:spChg>
        <pc:spChg chg="add mod">
          <ac:chgData name="Yoel Kortick" userId="167978f5-7f40-4909-85d5-d4149554ad4e" providerId="ADAL" clId="{178E203D-F436-4EC6-B341-688274A1FBB1}" dt="2023-09-21T05:14:31.577" v="3580"/>
          <ac:spMkLst>
            <pc:docMk/>
            <pc:sldMk cId="903591681" sldId="1819"/>
            <ac:spMk id="8" creationId="{6A12B8FB-284D-AD09-2394-DAECAF7F12D1}"/>
          </ac:spMkLst>
        </pc:spChg>
        <pc:picChg chg="del">
          <ac:chgData name="Yoel Kortick" userId="167978f5-7f40-4909-85d5-d4149554ad4e" providerId="ADAL" clId="{178E203D-F436-4EC6-B341-688274A1FBB1}" dt="2023-09-20T06:51:45.281" v="208" actId="478"/>
          <ac:picMkLst>
            <pc:docMk/>
            <pc:sldMk cId="903591681" sldId="1819"/>
            <ac:picMk id="6" creationId="{2B84228A-DD30-468A-8435-63152E221B13}"/>
          </ac:picMkLst>
        </pc:picChg>
        <pc:picChg chg="add mod ord">
          <ac:chgData name="Yoel Kortick" userId="167978f5-7f40-4909-85d5-d4149554ad4e" providerId="ADAL" clId="{178E203D-F436-4EC6-B341-688274A1FBB1}" dt="2023-09-20T06:52:34.412" v="248" actId="167"/>
          <ac:picMkLst>
            <pc:docMk/>
            <pc:sldMk cId="903591681" sldId="1819"/>
            <ac:picMk id="7" creationId="{211792D8-B9C1-7BCE-6068-B351B83D6767}"/>
          </ac:picMkLst>
        </pc:picChg>
        <pc:cxnChg chg="add mod">
          <ac:chgData name="Yoel Kortick" userId="167978f5-7f40-4909-85d5-d4149554ad4e" providerId="ADAL" clId="{178E203D-F436-4EC6-B341-688274A1FBB1}" dt="2023-09-20T11:04:12.884" v="2741" actId="1035"/>
          <ac:cxnSpMkLst>
            <pc:docMk/>
            <pc:sldMk cId="903591681" sldId="1819"/>
            <ac:cxnSpMk id="6" creationId="{48E46E23-E6E2-32BB-C153-8B7B38D7FA7C}"/>
          </ac:cxnSpMkLst>
        </pc:cxnChg>
        <pc:cxnChg chg="add mod">
          <ac:chgData name="Yoel Kortick" userId="167978f5-7f40-4909-85d5-d4149554ad4e" providerId="ADAL" clId="{178E203D-F436-4EC6-B341-688274A1FBB1}" dt="2023-09-20T11:04:12.884" v="2741" actId="1035"/>
          <ac:cxnSpMkLst>
            <pc:docMk/>
            <pc:sldMk cId="903591681" sldId="1819"/>
            <ac:cxnSpMk id="9" creationId="{DDA38B6E-5E0E-B01B-6602-6794C5353823}"/>
          </ac:cxnSpMkLst>
        </pc:cxnChg>
        <pc:cxnChg chg="add">
          <ac:chgData name="Yoel Kortick" userId="167978f5-7f40-4909-85d5-d4149554ad4e" providerId="ADAL" clId="{178E203D-F436-4EC6-B341-688274A1FBB1}" dt="2023-09-20T06:54:31.128" v="306" actId="11529"/>
          <ac:cxnSpMkLst>
            <pc:docMk/>
            <pc:sldMk cId="903591681" sldId="1819"/>
            <ac:cxnSpMk id="10" creationId="{6422D452-ABE8-991F-6C43-A890858A2192}"/>
          </ac:cxnSpMkLst>
        </pc:cxnChg>
        <pc:cxnChg chg="add mod">
          <ac:chgData name="Yoel Kortick" userId="167978f5-7f40-4909-85d5-d4149554ad4e" providerId="ADAL" clId="{178E203D-F436-4EC6-B341-688274A1FBB1}" dt="2023-09-20T06:54:43.070" v="309"/>
          <ac:cxnSpMkLst>
            <pc:docMk/>
            <pc:sldMk cId="903591681" sldId="1819"/>
            <ac:cxnSpMk id="11" creationId="{C844EE87-914F-047F-C2EC-569913EC6BF7}"/>
          </ac:cxnSpMkLst>
        </pc:cxnChg>
      </pc:sldChg>
      <pc:sldChg chg="addSp delSp modSp mod">
        <pc:chgData name="Yoel Kortick" userId="167978f5-7f40-4909-85d5-d4149554ad4e" providerId="ADAL" clId="{178E203D-F436-4EC6-B341-688274A1FBB1}" dt="2023-09-21T05:14:31.577" v="3580"/>
        <pc:sldMkLst>
          <pc:docMk/>
          <pc:sldMk cId="1591402680" sldId="1820"/>
        </pc:sldMkLst>
        <pc:spChg chg="del">
          <ac:chgData name="Yoel Kortick" userId="167978f5-7f40-4909-85d5-d4149554ad4e" providerId="ADAL" clId="{178E203D-F436-4EC6-B341-688274A1FBB1}" dt="2023-09-20T07:34:51.389" v="1570" actId="478"/>
          <ac:spMkLst>
            <pc:docMk/>
            <pc:sldMk cId="1591402680" sldId="1820"/>
            <ac:spMk id="2" creationId="{A9F054D5-E13B-4D99-973D-20F52A679840}"/>
          </ac:spMkLst>
        </pc:spChg>
        <pc:spChg chg="mod">
          <ac:chgData name="Yoel Kortick" userId="167978f5-7f40-4909-85d5-d4149554ad4e" providerId="ADAL" clId="{178E203D-F436-4EC6-B341-688274A1FBB1}" dt="2023-09-21T05:14:31.577" v="3580"/>
          <ac:spMkLst>
            <pc:docMk/>
            <pc:sldMk cId="1591402680" sldId="1820"/>
            <ac:spMk id="3" creationId="{4FC18B40-6547-41EC-8A0E-1C8F40E0A42F}"/>
          </ac:spMkLst>
        </pc:spChg>
        <pc:spChg chg="mod">
          <ac:chgData name="Yoel Kortick" userId="167978f5-7f40-4909-85d5-d4149554ad4e" providerId="ADAL" clId="{178E203D-F436-4EC6-B341-688274A1FBB1}" dt="2023-09-20T07:34:47.493" v="1568" actId="20577"/>
          <ac:spMkLst>
            <pc:docMk/>
            <pc:sldMk cId="1591402680" sldId="1820"/>
            <ac:spMk id="4" creationId="{2490F34D-A7E2-4EA9-8B1A-78371A1F1CD1}"/>
          </ac:spMkLst>
        </pc:spChg>
        <pc:spChg chg="del">
          <ac:chgData name="Yoel Kortick" userId="167978f5-7f40-4909-85d5-d4149554ad4e" providerId="ADAL" clId="{178E203D-F436-4EC6-B341-688274A1FBB1}" dt="2023-09-20T07:34:51.389" v="1570" actId="478"/>
          <ac:spMkLst>
            <pc:docMk/>
            <pc:sldMk cId="1591402680" sldId="1820"/>
            <ac:spMk id="7" creationId="{A3991FDB-2A30-4E7C-9813-2CAB7E5300D6}"/>
          </ac:spMkLst>
        </pc:spChg>
        <pc:spChg chg="del">
          <ac:chgData name="Yoel Kortick" userId="167978f5-7f40-4909-85d5-d4149554ad4e" providerId="ADAL" clId="{178E203D-F436-4EC6-B341-688274A1FBB1}" dt="2023-09-20T07:34:51.389" v="1570" actId="478"/>
          <ac:spMkLst>
            <pc:docMk/>
            <pc:sldMk cId="1591402680" sldId="1820"/>
            <ac:spMk id="8" creationId="{0AB13733-1AF5-48A4-8931-013860C5561E}"/>
          </ac:spMkLst>
        </pc:spChg>
        <pc:picChg chg="del">
          <ac:chgData name="Yoel Kortick" userId="167978f5-7f40-4909-85d5-d4149554ad4e" providerId="ADAL" clId="{178E203D-F436-4EC6-B341-688274A1FBB1}" dt="2023-09-20T07:34:49.499" v="1569" actId="478"/>
          <ac:picMkLst>
            <pc:docMk/>
            <pc:sldMk cId="1591402680" sldId="1820"/>
            <ac:picMk id="5" creationId="{246F61F0-E6ED-4665-879A-B508DE79EBD1}"/>
          </ac:picMkLst>
        </pc:picChg>
        <pc:picChg chg="add mod">
          <ac:chgData name="Yoel Kortick" userId="167978f5-7f40-4909-85d5-d4149554ad4e" providerId="ADAL" clId="{178E203D-F436-4EC6-B341-688274A1FBB1}" dt="2023-09-20T07:35:45.052" v="1578" actId="14100"/>
          <ac:picMkLst>
            <pc:docMk/>
            <pc:sldMk cId="1591402680" sldId="1820"/>
            <ac:picMk id="10" creationId="{FB827A39-4F0D-DC27-62A4-4EB4D9ED8C5C}"/>
          </ac:picMkLst>
        </pc:picChg>
        <pc:picChg chg="add mod">
          <ac:chgData name="Yoel Kortick" userId="167978f5-7f40-4909-85d5-d4149554ad4e" providerId="ADAL" clId="{178E203D-F436-4EC6-B341-688274A1FBB1}" dt="2023-09-20T07:35:40.828" v="1577" actId="208"/>
          <ac:picMkLst>
            <pc:docMk/>
            <pc:sldMk cId="1591402680" sldId="1820"/>
            <ac:picMk id="13" creationId="{9941571B-FC79-8488-3A76-38F6EA02C796}"/>
          </ac:picMkLst>
        </pc:picChg>
        <pc:cxnChg chg="del mod">
          <ac:chgData name="Yoel Kortick" userId="167978f5-7f40-4909-85d5-d4149554ad4e" providerId="ADAL" clId="{178E203D-F436-4EC6-B341-688274A1FBB1}" dt="2023-09-20T07:34:51.389" v="1570" actId="478"/>
          <ac:cxnSpMkLst>
            <pc:docMk/>
            <pc:sldMk cId="1591402680" sldId="1820"/>
            <ac:cxnSpMk id="9" creationId="{7EB7499A-6BBC-42F1-9C56-B06442CB68C9}"/>
          </ac:cxnSpMkLst>
        </pc:cxnChg>
        <pc:cxnChg chg="del">
          <ac:chgData name="Yoel Kortick" userId="167978f5-7f40-4909-85d5-d4149554ad4e" providerId="ADAL" clId="{178E203D-F436-4EC6-B341-688274A1FBB1}" dt="2023-09-20T07:34:51.389" v="1570" actId="478"/>
          <ac:cxnSpMkLst>
            <pc:docMk/>
            <pc:sldMk cId="1591402680" sldId="1820"/>
            <ac:cxnSpMk id="11" creationId="{6FC5183A-99F0-4242-9583-EBC732A011F4}"/>
          </ac:cxnSpMkLst>
        </pc:cxnChg>
      </pc:sldChg>
      <pc:sldChg chg="modSp">
        <pc:chgData name="Yoel Kortick" userId="167978f5-7f40-4909-85d5-d4149554ad4e" providerId="ADAL" clId="{178E203D-F436-4EC6-B341-688274A1FBB1}" dt="2023-09-21T05:14:31.577" v="3580"/>
        <pc:sldMkLst>
          <pc:docMk/>
          <pc:sldMk cId="682461583" sldId="1821"/>
        </pc:sldMkLst>
        <pc:spChg chg="mod">
          <ac:chgData name="Yoel Kortick" userId="167978f5-7f40-4909-85d5-d4149554ad4e" providerId="ADAL" clId="{178E203D-F436-4EC6-B341-688274A1FBB1}" dt="2023-09-21T05:14:31.577" v="3580"/>
          <ac:spMkLst>
            <pc:docMk/>
            <pc:sldMk cId="682461583" sldId="1821"/>
            <ac:spMk id="3" creationId="{4FC18B40-6547-41EC-8A0E-1C8F40E0A42F}"/>
          </ac:spMkLst>
        </pc:spChg>
        <pc:spChg chg="mod">
          <ac:chgData name="Yoel Kortick" userId="167978f5-7f40-4909-85d5-d4149554ad4e" providerId="ADAL" clId="{178E203D-F436-4EC6-B341-688274A1FBB1}" dt="2023-09-21T05:14:31.577" v="3580"/>
          <ac:spMkLst>
            <pc:docMk/>
            <pc:sldMk cId="682461583" sldId="1821"/>
            <ac:spMk id="4" creationId="{2490F34D-A7E2-4EA9-8B1A-78371A1F1CD1}"/>
          </ac:spMkLst>
        </pc:spChg>
      </pc:sldChg>
      <pc:sldChg chg="addSp delSp modSp mod">
        <pc:chgData name="Yoel Kortick" userId="167978f5-7f40-4909-85d5-d4149554ad4e" providerId="ADAL" clId="{178E203D-F436-4EC6-B341-688274A1FBB1}" dt="2023-09-21T05:14:31.577" v="3580"/>
        <pc:sldMkLst>
          <pc:docMk/>
          <pc:sldMk cId="183439777" sldId="1822"/>
        </pc:sldMkLst>
        <pc:spChg chg="mod">
          <ac:chgData name="Yoel Kortick" userId="167978f5-7f40-4909-85d5-d4149554ad4e" providerId="ADAL" clId="{178E203D-F436-4EC6-B341-688274A1FBB1}" dt="2023-09-21T05:14:31.577" v="3580"/>
          <ac:spMkLst>
            <pc:docMk/>
            <pc:sldMk cId="183439777" sldId="1822"/>
            <ac:spMk id="3" creationId="{4FC18B40-6547-41EC-8A0E-1C8F40E0A42F}"/>
          </ac:spMkLst>
        </pc:spChg>
        <pc:spChg chg="add mod">
          <ac:chgData name="Yoel Kortick" userId="167978f5-7f40-4909-85d5-d4149554ad4e" providerId="ADAL" clId="{178E203D-F436-4EC6-B341-688274A1FBB1}" dt="2023-09-20T07:53:30.725" v="1684" actId="1037"/>
          <ac:spMkLst>
            <pc:docMk/>
            <pc:sldMk cId="183439777" sldId="1822"/>
            <ac:spMk id="6" creationId="{142378E3-0F33-3FFE-7076-B12A02B94888}"/>
          </ac:spMkLst>
        </pc:spChg>
        <pc:spChg chg="del">
          <ac:chgData name="Yoel Kortick" userId="167978f5-7f40-4909-85d5-d4149554ad4e" providerId="ADAL" clId="{178E203D-F436-4EC6-B341-688274A1FBB1}" dt="2023-09-20T07:49:59.349" v="1659" actId="478"/>
          <ac:spMkLst>
            <pc:docMk/>
            <pc:sldMk cId="183439777" sldId="1822"/>
            <ac:spMk id="7" creationId="{175999EB-565B-4BA2-9CC8-777407B07A16}"/>
          </ac:spMkLst>
        </pc:spChg>
        <pc:spChg chg="mod">
          <ac:chgData name="Yoel Kortick" userId="167978f5-7f40-4909-85d5-d4149554ad4e" providerId="ADAL" clId="{178E203D-F436-4EC6-B341-688274A1FBB1}" dt="2023-09-21T05:14:31.577" v="3580"/>
          <ac:spMkLst>
            <pc:docMk/>
            <pc:sldMk cId="183439777" sldId="1822"/>
            <ac:spMk id="12" creationId="{E8E43AC9-5C96-4798-B751-EDB6EC40D17B}"/>
          </ac:spMkLst>
        </pc:spChg>
        <pc:spChg chg="del">
          <ac:chgData name="Yoel Kortick" userId="167978f5-7f40-4909-85d5-d4149554ad4e" providerId="ADAL" clId="{178E203D-F436-4EC6-B341-688274A1FBB1}" dt="2023-09-20T07:49:55.084" v="1656" actId="478"/>
          <ac:spMkLst>
            <pc:docMk/>
            <pc:sldMk cId="183439777" sldId="1822"/>
            <ac:spMk id="14" creationId="{F1D2BB33-47EF-482F-A608-9A4436412A37}"/>
          </ac:spMkLst>
        </pc:spChg>
        <pc:spChg chg="add mod">
          <ac:chgData name="Yoel Kortick" userId="167978f5-7f40-4909-85d5-d4149554ad4e" providerId="ADAL" clId="{178E203D-F436-4EC6-B341-688274A1FBB1}" dt="2023-09-20T07:53:44.260" v="1693" actId="14100"/>
          <ac:spMkLst>
            <pc:docMk/>
            <pc:sldMk cId="183439777" sldId="1822"/>
            <ac:spMk id="19" creationId="{19966735-21AD-A387-E14D-396B2A32F093}"/>
          </ac:spMkLst>
        </pc:spChg>
        <pc:picChg chg="del">
          <ac:chgData name="Yoel Kortick" userId="167978f5-7f40-4909-85d5-d4149554ad4e" providerId="ADAL" clId="{178E203D-F436-4EC6-B341-688274A1FBB1}" dt="2023-09-20T07:49:44.637" v="1653" actId="478"/>
          <ac:picMkLst>
            <pc:docMk/>
            <pc:sldMk cId="183439777" sldId="1822"/>
            <ac:picMk id="4" creationId="{B01DE7EE-817C-4D57-B7E4-DF95EFFA321C}"/>
          </ac:picMkLst>
        </pc:picChg>
        <pc:picChg chg="add del mod ord">
          <ac:chgData name="Yoel Kortick" userId="167978f5-7f40-4909-85d5-d4149554ad4e" providerId="ADAL" clId="{178E203D-F436-4EC6-B341-688274A1FBB1}" dt="2023-09-20T07:53:13.668" v="1676" actId="478"/>
          <ac:picMkLst>
            <pc:docMk/>
            <pc:sldMk cId="183439777" sldId="1822"/>
            <ac:picMk id="5" creationId="{FE463A15-8AA4-374E-18DE-72132120FB2C}"/>
          </ac:picMkLst>
        </pc:picChg>
        <pc:picChg chg="add mod ord">
          <ac:chgData name="Yoel Kortick" userId="167978f5-7f40-4909-85d5-d4149554ad4e" providerId="ADAL" clId="{178E203D-F436-4EC6-B341-688274A1FBB1}" dt="2023-09-20T07:53:46.214" v="1694" actId="208"/>
          <ac:picMkLst>
            <pc:docMk/>
            <pc:sldMk cId="183439777" sldId="1822"/>
            <ac:picMk id="15" creationId="{0F689B7A-E41D-3293-8751-AFCC4B94E1E3}"/>
          </ac:picMkLst>
        </pc:picChg>
        <pc:cxnChg chg="add mod">
          <ac:chgData name="Yoel Kortick" userId="167978f5-7f40-4909-85d5-d4149554ad4e" providerId="ADAL" clId="{178E203D-F436-4EC6-B341-688274A1FBB1}" dt="2023-09-20T07:53:37.869" v="1691" actId="1035"/>
          <ac:cxnSpMkLst>
            <pc:docMk/>
            <pc:sldMk cId="183439777" sldId="1822"/>
            <ac:cxnSpMk id="8" creationId="{98E2308D-66DA-C0F2-EC14-AEFA71145AA1}"/>
          </ac:cxnSpMkLst>
        </pc:cxnChg>
        <pc:cxnChg chg="add mod">
          <ac:chgData name="Yoel Kortick" userId="167978f5-7f40-4909-85d5-d4149554ad4e" providerId="ADAL" clId="{178E203D-F436-4EC6-B341-688274A1FBB1}" dt="2023-09-20T07:53:37.869" v="1691" actId="1035"/>
          <ac:cxnSpMkLst>
            <pc:docMk/>
            <pc:sldMk cId="183439777" sldId="1822"/>
            <ac:cxnSpMk id="9" creationId="{5758AC48-1359-6ABC-95F4-BCAA834AF067}"/>
          </ac:cxnSpMkLst>
        </pc:cxnChg>
        <pc:cxnChg chg="del">
          <ac:chgData name="Yoel Kortick" userId="167978f5-7f40-4909-85d5-d4149554ad4e" providerId="ADAL" clId="{178E203D-F436-4EC6-B341-688274A1FBB1}" dt="2023-09-20T07:49:56.140" v="1657" actId="478"/>
          <ac:cxnSpMkLst>
            <pc:docMk/>
            <pc:sldMk cId="183439777" sldId="1822"/>
            <ac:cxnSpMk id="16" creationId="{21F2F931-11A9-44E6-B69A-66FB4E5F8696}"/>
          </ac:cxnSpMkLst>
        </pc:cxnChg>
        <pc:cxnChg chg="del">
          <ac:chgData name="Yoel Kortick" userId="167978f5-7f40-4909-85d5-d4149554ad4e" providerId="ADAL" clId="{178E203D-F436-4EC6-B341-688274A1FBB1}" dt="2023-09-20T07:49:57.229" v="1658" actId="478"/>
          <ac:cxnSpMkLst>
            <pc:docMk/>
            <pc:sldMk cId="183439777" sldId="1822"/>
            <ac:cxnSpMk id="18" creationId="{1C684AFA-F5E4-46C3-99E9-7D1212EFC483}"/>
          </ac:cxnSpMkLst>
        </pc:cxnChg>
      </pc:sldChg>
      <pc:sldChg chg="addSp delSp modSp mod">
        <pc:chgData name="Yoel Kortick" userId="167978f5-7f40-4909-85d5-d4149554ad4e" providerId="ADAL" clId="{178E203D-F436-4EC6-B341-688274A1FBB1}" dt="2023-09-21T05:14:31.577" v="3580"/>
        <pc:sldMkLst>
          <pc:docMk/>
          <pc:sldMk cId="3609078475" sldId="1823"/>
        </pc:sldMkLst>
        <pc:spChg chg="mod">
          <ac:chgData name="Yoel Kortick" userId="167978f5-7f40-4909-85d5-d4149554ad4e" providerId="ADAL" clId="{178E203D-F436-4EC6-B341-688274A1FBB1}" dt="2023-09-21T05:14:31.577" v="3580"/>
          <ac:spMkLst>
            <pc:docMk/>
            <pc:sldMk cId="3609078475" sldId="1823"/>
            <ac:spMk id="3" creationId="{4FC18B40-6547-41EC-8A0E-1C8F40E0A42F}"/>
          </ac:spMkLst>
        </pc:spChg>
        <pc:spChg chg="mod">
          <ac:chgData name="Yoel Kortick" userId="167978f5-7f40-4909-85d5-d4149554ad4e" providerId="ADAL" clId="{178E203D-F436-4EC6-B341-688274A1FBB1}" dt="2023-09-20T07:54:59.219" v="1706" actId="1038"/>
          <ac:spMkLst>
            <pc:docMk/>
            <pc:sldMk cId="3609078475" sldId="1823"/>
            <ac:spMk id="8" creationId="{1E526910-B740-43BB-9934-776ECEBC2ABA}"/>
          </ac:spMkLst>
        </pc:spChg>
        <pc:spChg chg="mod">
          <ac:chgData name="Yoel Kortick" userId="167978f5-7f40-4909-85d5-d4149554ad4e" providerId="ADAL" clId="{178E203D-F436-4EC6-B341-688274A1FBB1}" dt="2023-09-20T07:55:08.244" v="1708" actId="14100"/>
          <ac:spMkLst>
            <pc:docMk/>
            <pc:sldMk cId="3609078475" sldId="1823"/>
            <ac:spMk id="9" creationId="{F393EE36-AA6E-4DC6-92C1-2A8879A01ECC}"/>
          </ac:spMkLst>
        </pc:spChg>
        <pc:picChg chg="add mod ord">
          <ac:chgData name="Yoel Kortick" userId="167978f5-7f40-4909-85d5-d4149554ad4e" providerId="ADAL" clId="{178E203D-F436-4EC6-B341-688274A1FBB1}" dt="2023-09-20T07:55:10.286" v="1709" actId="208"/>
          <ac:picMkLst>
            <pc:docMk/>
            <pc:sldMk cId="3609078475" sldId="1823"/>
            <ac:picMk id="4" creationId="{A8DE6F88-5605-D8C4-129F-208A53610163}"/>
          </ac:picMkLst>
        </pc:picChg>
        <pc:picChg chg="del">
          <ac:chgData name="Yoel Kortick" userId="167978f5-7f40-4909-85d5-d4149554ad4e" providerId="ADAL" clId="{178E203D-F436-4EC6-B341-688274A1FBB1}" dt="2023-09-20T07:54:40.196" v="1695" actId="478"/>
          <ac:picMkLst>
            <pc:docMk/>
            <pc:sldMk cId="3609078475" sldId="1823"/>
            <ac:picMk id="7" creationId="{9EEBA573-08D1-4659-AE6F-F876C30FF0F7}"/>
          </ac:picMkLst>
        </pc:picChg>
      </pc:sldChg>
      <pc:sldChg chg="addSp delSp modSp mod">
        <pc:chgData name="Yoel Kortick" userId="167978f5-7f40-4909-85d5-d4149554ad4e" providerId="ADAL" clId="{178E203D-F436-4EC6-B341-688274A1FBB1}" dt="2023-09-21T05:14:31.577" v="3580"/>
        <pc:sldMkLst>
          <pc:docMk/>
          <pc:sldMk cId="4080501231" sldId="1824"/>
        </pc:sldMkLst>
        <pc:spChg chg="mod">
          <ac:chgData name="Yoel Kortick" userId="167978f5-7f40-4909-85d5-d4149554ad4e" providerId="ADAL" clId="{178E203D-F436-4EC6-B341-688274A1FBB1}" dt="2023-09-21T05:14:31.577" v="3580"/>
          <ac:spMkLst>
            <pc:docMk/>
            <pc:sldMk cId="4080501231" sldId="1824"/>
            <ac:spMk id="3" creationId="{4FC18B40-6547-41EC-8A0E-1C8F40E0A42F}"/>
          </ac:spMkLst>
        </pc:spChg>
        <pc:spChg chg="mod">
          <ac:chgData name="Yoel Kortick" userId="167978f5-7f40-4909-85d5-d4149554ad4e" providerId="ADAL" clId="{178E203D-F436-4EC6-B341-688274A1FBB1}" dt="2023-09-20T08:31:40.569" v="2194" actId="14100"/>
          <ac:spMkLst>
            <pc:docMk/>
            <pc:sldMk cId="4080501231" sldId="1824"/>
            <ac:spMk id="6" creationId="{02254342-80BD-425E-8908-A39E74E1BA6A}"/>
          </ac:spMkLst>
        </pc:spChg>
        <pc:picChg chg="del">
          <ac:chgData name="Yoel Kortick" userId="167978f5-7f40-4909-85d5-d4149554ad4e" providerId="ADAL" clId="{178E203D-F436-4EC6-B341-688274A1FBB1}" dt="2023-09-20T08:31:28.650" v="2182" actId="478"/>
          <ac:picMkLst>
            <pc:docMk/>
            <pc:sldMk cId="4080501231" sldId="1824"/>
            <ac:picMk id="5" creationId="{0E4DAAC3-F40E-4C93-A800-E989D6756795}"/>
          </ac:picMkLst>
        </pc:picChg>
        <pc:picChg chg="add mod ord">
          <ac:chgData name="Yoel Kortick" userId="167978f5-7f40-4909-85d5-d4149554ad4e" providerId="ADAL" clId="{178E203D-F436-4EC6-B341-688274A1FBB1}" dt="2023-09-20T08:31:42.301" v="2195" actId="208"/>
          <ac:picMkLst>
            <pc:docMk/>
            <pc:sldMk cId="4080501231" sldId="1824"/>
            <ac:picMk id="7" creationId="{1DBC2352-ED51-3420-55E7-46CBC127CB28}"/>
          </ac:picMkLst>
        </pc:picChg>
      </pc:sldChg>
      <pc:sldChg chg="modSp">
        <pc:chgData name="Yoel Kortick" userId="167978f5-7f40-4909-85d5-d4149554ad4e" providerId="ADAL" clId="{178E203D-F436-4EC6-B341-688274A1FBB1}" dt="2023-09-21T05:14:31.577" v="3580"/>
        <pc:sldMkLst>
          <pc:docMk/>
          <pc:sldMk cId="3314777321" sldId="1825"/>
        </pc:sldMkLst>
        <pc:spChg chg="mod">
          <ac:chgData name="Yoel Kortick" userId="167978f5-7f40-4909-85d5-d4149554ad4e" providerId="ADAL" clId="{178E203D-F436-4EC6-B341-688274A1FBB1}" dt="2023-09-21T05:14:31.577" v="3580"/>
          <ac:spMkLst>
            <pc:docMk/>
            <pc:sldMk cId="3314777321" sldId="1825"/>
            <ac:spMk id="4" creationId="{A1FE6F9A-C018-4915-94D1-7B4CD1DF4BFF}"/>
          </ac:spMkLst>
        </pc:spChg>
      </pc:sldChg>
      <pc:sldChg chg="modSp">
        <pc:chgData name="Yoel Kortick" userId="167978f5-7f40-4909-85d5-d4149554ad4e" providerId="ADAL" clId="{178E203D-F436-4EC6-B341-688274A1FBB1}" dt="2023-09-21T05:14:31.577" v="3580"/>
        <pc:sldMkLst>
          <pc:docMk/>
          <pc:sldMk cId="1272440166" sldId="1826"/>
        </pc:sldMkLst>
        <pc:spChg chg="mod">
          <ac:chgData name="Yoel Kortick" userId="167978f5-7f40-4909-85d5-d4149554ad4e" providerId="ADAL" clId="{178E203D-F436-4EC6-B341-688274A1FBB1}" dt="2023-09-21T05:14:31.577" v="3580"/>
          <ac:spMkLst>
            <pc:docMk/>
            <pc:sldMk cId="1272440166" sldId="1826"/>
            <ac:spMk id="3" creationId="{4FC18B40-6547-41EC-8A0E-1C8F40E0A42F}"/>
          </ac:spMkLst>
        </pc:spChg>
        <pc:spChg chg="mod">
          <ac:chgData name="Yoel Kortick" userId="167978f5-7f40-4909-85d5-d4149554ad4e" providerId="ADAL" clId="{178E203D-F436-4EC6-B341-688274A1FBB1}" dt="2023-09-21T05:14:31.577" v="3580"/>
          <ac:spMkLst>
            <pc:docMk/>
            <pc:sldMk cId="1272440166" sldId="1826"/>
            <ac:spMk id="4" creationId="{2490F34D-A7E2-4EA9-8B1A-78371A1F1CD1}"/>
          </ac:spMkLst>
        </pc:spChg>
      </pc:sldChg>
      <pc:sldChg chg="modSp">
        <pc:chgData name="Yoel Kortick" userId="167978f5-7f40-4909-85d5-d4149554ad4e" providerId="ADAL" clId="{178E203D-F436-4EC6-B341-688274A1FBB1}" dt="2023-09-21T05:14:31.577" v="3580"/>
        <pc:sldMkLst>
          <pc:docMk/>
          <pc:sldMk cId="2435623931" sldId="1827"/>
        </pc:sldMkLst>
        <pc:spChg chg="mod">
          <ac:chgData name="Yoel Kortick" userId="167978f5-7f40-4909-85d5-d4149554ad4e" providerId="ADAL" clId="{178E203D-F436-4EC6-B341-688274A1FBB1}" dt="2023-09-21T05:14:31.577" v="3580"/>
          <ac:spMkLst>
            <pc:docMk/>
            <pc:sldMk cId="2435623931" sldId="1827"/>
            <ac:spMk id="3" creationId="{4FC18B40-6547-41EC-8A0E-1C8F40E0A42F}"/>
          </ac:spMkLst>
        </pc:spChg>
      </pc:sldChg>
      <pc:sldChg chg="modSp">
        <pc:chgData name="Yoel Kortick" userId="167978f5-7f40-4909-85d5-d4149554ad4e" providerId="ADAL" clId="{178E203D-F436-4EC6-B341-688274A1FBB1}" dt="2023-09-21T05:14:31.577" v="3580"/>
        <pc:sldMkLst>
          <pc:docMk/>
          <pc:sldMk cId="356012411" sldId="1828"/>
        </pc:sldMkLst>
        <pc:spChg chg="mod">
          <ac:chgData name="Yoel Kortick" userId="167978f5-7f40-4909-85d5-d4149554ad4e" providerId="ADAL" clId="{178E203D-F436-4EC6-B341-688274A1FBB1}" dt="2023-09-21T05:14:31.577" v="3580"/>
          <ac:spMkLst>
            <pc:docMk/>
            <pc:sldMk cId="356012411" sldId="1828"/>
            <ac:spMk id="3" creationId="{4FC18B40-6547-41EC-8A0E-1C8F40E0A42F}"/>
          </ac:spMkLst>
        </pc:spChg>
      </pc:sldChg>
      <pc:sldChg chg="modSp">
        <pc:chgData name="Yoel Kortick" userId="167978f5-7f40-4909-85d5-d4149554ad4e" providerId="ADAL" clId="{178E203D-F436-4EC6-B341-688274A1FBB1}" dt="2023-09-21T05:14:31.577" v="3580"/>
        <pc:sldMkLst>
          <pc:docMk/>
          <pc:sldMk cId="553306085" sldId="1829"/>
        </pc:sldMkLst>
        <pc:spChg chg="mod">
          <ac:chgData name="Yoel Kortick" userId="167978f5-7f40-4909-85d5-d4149554ad4e" providerId="ADAL" clId="{178E203D-F436-4EC6-B341-688274A1FBB1}" dt="2023-09-21T05:14:31.577" v="3580"/>
          <ac:spMkLst>
            <pc:docMk/>
            <pc:sldMk cId="553306085" sldId="1829"/>
            <ac:spMk id="3" creationId="{4FC18B40-6547-41EC-8A0E-1C8F40E0A42F}"/>
          </ac:spMkLst>
        </pc:spChg>
        <pc:spChg chg="mod">
          <ac:chgData name="Yoel Kortick" userId="167978f5-7f40-4909-85d5-d4149554ad4e" providerId="ADAL" clId="{178E203D-F436-4EC6-B341-688274A1FBB1}" dt="2023-09-21T05:14:31.577" v="3580"/>
          <ac:spMkLst>
            <pc:docMk/>
            <pc:sldMk cId="553306085" sldId="1829"/>
            <ac:spMk id="4" creationId="{2490F34D-A7E2-4EA9-8B1A-78371A1F1CD1}"/>
          </ac:spMkLst>
        </pc:spChg>
      </pc:sldChg>
      <pc:sldChg chg="modSp mod">
        <pc:chgData name="Yoel Kortick" userId="167978f5-7f40-4909-85d5-d4149554ad4e" providerId="ADAL" clId="{178E203D-F436-4EC6-B341-688274A1FBB1}" dt="2023-09-21T05:14:31.577" v="3580"/>
        <pc:sldMkLst>
          <pc:docMk/>
          <pc:sldMk cId="1982043245" sldId="1830"/>
        </pc:sldMkLst>
        <pc:spChg chg="mod">
          <ac:chgData name="Yoel Kortick" userId="167978f5-7f40-4909-85d5-d4149554ad4e" providerId="ADAL" clId="{178E203D-F436-4EC6-B341-688274A1FBB1}" dt="2023-09-21T05:14:31.577" v="3580"/>
          <ac:spMkLst>
            <pc:docMk/>
            <pc:sldMk cId="1982043245" sldId="1830"/>
            <ac:spMk id="3" creationId="{4FC18B40-6547-41EC-8A0E-1C8F40E0A42F}"/>
          </ac:spMkLst>
        </pc:spChg>
        <pc:spChg chg="mod">
          <ac:chgData name="Yoel Kortick" userId="167978f5-7f40-4909-85d5-d4149554ad4e" providerId="ADAL" clId="{178E203D-F436-4EC6-B341-688274A1FBB1}" dt="2023-09-20T10:37:40.779" v="2210" actId="14100"/>
          <ac:spMkLst>
            <pc:docMk/>
            <pc:sldMk cId="1982043245" sldId="1830"/>
            <ac:spMk id="8" creationId="{DECCBAAB-49D2-46E3-9805-12B22DD74A89}"/>
          </ac:spMkLst>
        </pc:spChg>
      </pc:sldChg>
      <pc:sldChg chg="addSp delSp modSp mod">
        <pc:chgData name="Yoel Kortick" userId="167978f5-7f40-4909-85d5-d4149554ad4e" providerId="ADAL" clId="{178E203D-F436-4EC6-B341-688274A1FBB1}" dt="2023-09-21T05:14:31.577" v="3580"/>
        <pc:sldMkLst>
          <pc:docMk/>
          <pc:sldMk cId="1731130571" sldId="1831"/>
        </pc:sldMkLst>
        <pc:spChg chg="mod">
          <ac:chgData name="Yoel Kortick" userId="167978f5-7f40-4909-85d5-d4149554ad4e" providerId="ADAL" clId="{178E203D-F436-4EC6-B341-688274A1FBB1}" dt="2023-09-21T05:14:31.577" v="3580"/>
          <ac:spMkLst>
            <pc:docMk/>
            <pc:sldMk cId="1731130571" sldId="1831"/>
            <ac:spMk id="3" creationId="{4FC18B40-6547-41EC-8A0E-1C8F40E0A42F}"/>
          </ac:spMkLst>
        </pc:spChg>
        <pc:spChg chg="mod">
          <ac:chgData name="Yoel Kortick" userId="167978f5-7f40-4909-85d5-d4149554ad4e" providerId="ADAL" clId="{178E203D-F436-4EC6-B341-688274A1FBB1}" dt="2023-09-20T10:39:01.606" v="2245" actId="33524"/>
          <ac:spMkLst>
            <pc:docMk/>
            <pc:sldMk cId="1731130571" sldId="1831"/>
            <ac:spMk id="4" creationId="{2490F34D-A7E2-4EA9-8B1A-78371A1F1CD1}"/>
          </ac:spMkLst>
        </pc:spChg>
        <pc:spChg chg="mod">
          <ac:chgData name="Yoel Kortick" userId="167978f5-7f40-4909-85d5-d4149554ad4e" providerId="ADAL" clId="{178E203D-F436-4EC6-B341-688274A1FBB1}" dt="2023-09-20T10:38:48.324" v="2226" actId="1037"/>
          <ac:spMkLst>
            <pc:docMk/>
            <pc:sldMk cId="1731130571" sldId="1831"/>
            <ac:spMk id="6" creationId="{C88D62FC-6660-4920-A35C-4FCC8E2A36FA}"/>
          </ac:spMkLst>
        </pc:spChg>
        <pc:spChg chg="mod">
          <ac:chgData name="Yoel Kortick" userId="167978f5-7f40-4909-85d5-d4149554ad4e" providerId="ADAL" clId="{178E203D-F436-4EC6-B341-688274A1FBB1}" dt="2023-09-20T10:38:53.894" v="2244" actId="1037"/>
          <ac:spMkLst>
            <pc:docMk/>
            <pc:sldMk cId="1731130571" sldId="1831"/>
            <ac:spMk id="8" creationId="{DECCBAAB-49D2-46E3-9805-12B22DD74A89}"/>
          </ac:spMkLst>
        </pc:spChg>
        <pc:spChg chg="mod">
          <ac:chgData name="Yoel Kortick" userId="167978f5-7f40-4909-85d5-d4149554ad4e" providerId="ADAL" clId="{178E203D-F436-4EC6-B341-688274A1FBB1}" dt="2023-09-21T05:14:31.577" v="3580"/>
          <ac:spMkLst>
            <pc:docMk/>
            <pc:sldMk cId="1731130571" sldId="1831"/>
            <ac:spMk id="9" creationId="{12F1EE84-12AE-4737-A648-4D0C5B38BAF8}"/>
          </ac:spMkLst>
        </pc:spChg>
        <pc:picChg chg="del">
          <ac:chgData name="Yoel Kortick" userId="167978f5-7f40-4909-85d5-d4149554ad4e" providerId="ADAL" clId="{178E203D-F436-4EC6-B341-688274A1FBB1}" dt="2023-09-20T10:38:35.455" v="2211" actId="478"/>
          <ac:picMkLst>
            <pc:docMk/>
            <pc:sldMk cId="1731130571" sldId="1831"/>
            <ac:picMk id="5" creationId="{F9695CCC-CAAE-4577-96B8-BC2198F4AE2E}"/>
          </ac:picMkLst>
        </pc:picChg>
        <pc:picChg chg="add mod ord">
          <ac:chgData name="Yoel Kortick" userId="167978f5-7f40-4909-85d5-d4149554ad4e" providerId="ADAL" clId="{178E203D-F436-4EC6-B341-688274A1FBB1}" dt="2023-09-20T10:38:41.988" v="2223" actId="167"/>
          <ac:picMkLst>
            <pc:docMk/>
            <pc:sldMk cId="1731130571" sldId="1831"/>
            <ac:picMk id="7" creationId="{31CE5DA1-DA34-F907-4A69-02A25507403B}"/>
          </ac:picMkLst>
        </pc:picChg>
        <pc:cxnChg chg="mod">
          <ac:chgData name="Yoel Kortick" userId="167978f5-7f40-4909-85d5-d4149554ad4e" providerId="ADAL" clId="{178E203D-F436-4EC6-B341-688274A1FBB1}" dt="2023-09-20T10:38:48.324" v="2226" actId="1037"/>
          <ac:cxnSpMkLst>
            <pc:docMk/>
            <pc:sldMk cId="1731130571" sldId="1831"/>
            <ac:cxnSpMk id="11" creationId="{1049B6D7-496D-49EF-AB3B-95C0EB29A437}"/>
          </ac:cxnSpMkLst>
        </pc:cxnChg>
      </pc:sldChg>
      <pc:sldChg chg="addSp delSp modSp mod">
        <pc:chgData name="Yoel Kortick" userId="167978f5-7f40-4909-85d5-d4149554ad4e" providerId="ADAL" clId="{178E203D-F436-4EC6-B341-688274A1FBB1}" dt="2023-09-21T05:14:31.577" v="3580"/>
        <pc:sldMkLst>
          <pc:docMk/>
          <pc:sldMk cId="997167565" sldId="1832"/>
        </pc:sldMkLst>
        <pc:spChg chg="mod">
          <ac:chgData name="Yoel Kortick" userId="167978f5-7f40-4909-85d5-d4149554ad4e" providerId="ADAL" clId="{178E203D-F436-4EC6-B341-688274A1FBB1}" dt="2023-09-21T05:14:31.577" v="3580"/>
          <ac:spMkLst>
            <pc:docMk/>
            <pc:sldMk cId="997167565" sldId="1832"/>
            <ac:spMk id="3" creationId="{4FC18B40-6547-41EC-8A0E-1C8F40E0A42F}"/>
          </ac:spMkLst>
        </pc:spChg>
        <pc:spChg chg="mod">
          <ac:chgData name="Yoel Kortick" userId="167978f5-7f40-4909-85d5-d4149554ad4e" providerId="ADAL" clId="{178E203D-F436-4EC6-B341-688274A1FBB1}" dt="2023-09-20T10:41:14.218" v="2252" actId="1076"/>
          <ac:spMkLst>
            <pc:docMk/>
            <pc:sldMk cId="997167565" sldId="1832"/>
            <ac:spMk id="8" creationId="{DECCBAAB-49D2-46E3-9805-12B22DD74A89}"/>
          </ac:spMkLst>
        </pc:spChg>
        <pc:picChg chg="add mod ord">
          <ac:chgData name="Yoel Kortick" userId="167978f5-7f40-4909-85d5-d4149554ad4e" providerId="ADAL" clId="{178E203D-F436-4EC6-B341-688274A1FBB1}" dt="2023-09-20T10:41:25.697" v="2253" actId="208"/>
          <ac:picMkLst>
            <pc:docMk/>
            <pc:sldMk cId="997167565" sldId="1832"/>
            <ac:picMk id="5" creationId="{CDD21414-2295-7597-F413-4106F9E13135}"/>
          </ac:picMkLst>
        </pc:picChg>
        <pc:picChg chg="del">
          <ac:chgData name="Yoel Kortick" userId="167978f5-7f40-4909-85d5-d4149554ad4e" providerId="ADAL" clId="{178E203D-F436-4EC6-B341-688274A1FBB1}" dt="2023-09-20T10:40:47.254" v="2246" actId="478"/>
          <ac:picMkLst>
            <pc:docMk/>
            <pc:sldMk cId="997167565" sldId="1832"/>
            <ac:picMk id="7" creationId="{5EA14CCE-4938-4F7A-8E8A-F6698BA30DF0}"/>
          </ac:picMkLst>
        </pc:picChg>
      </pc:sldChg>
      <pc:sldChg chg="addSp delSp modSp mod">
        <pc:chgData name="Yoel Kortick" userId="167978f5-7f40-4909-85d5-d4149554ad4e" providerId="ADAL" clId="{178E203D-F436-4EC6-B341-688274A1FBB1}" dt="2023-09-21T05:14:31.577" v="3580"/>
        <pc:sldMkLst>
          <pc:docMk/>
          <pc:sldMk cId="3331450986" sldId="1833"/>
        </pc:sldMkLst>
        <pc:spChg chg="mod">
          <ac:chgData name="Yoel Kortick" userId="167978f5-7f40-4909-85d5-d4149554ad4e" providerId="ADAL" clId="{178E203D-F436-4EC6-B341-688274A1FBB1}" dt="2023-09-21T05:14:31.577" v="3580"/>
          <ac:spMkLst>
            <pc:docMk/>
            <pc:sldMk cId="3331450986" sldId="1833"/>
            <ac:spMk id="3" creationId="{4FC18B40-6547-41EC-8A0E-1C8F40E0A42F}"/>
          </ac:spMkLst>
        </pc:spChg>
        <pc:picChg chg="add mod">
          <ac:chgData name="Yoel Kortick" userId="167978f5-7f40-4909-85d5-d4149554ad4e" providerId="ADAL" clId="{178E203D-F436-4EC6-B341-688274A1FBB1}" dt="2023-09-20T10:43:24.872" v="2259" actId="208"/>
          <ac:picMkLst>
            <pc:docMk/>
            <pc:sldMk cId="3331450986" sldId="1833"/>
            <ac:picMk id="4" creationId="{23DD32D5-6B47-3840-A1CF-1ADC70CF1147}"/>
          </ac:picMkLst>
        </pc:picChg>
        <pc:picChg chg="del">
          <ac:chgData name="Yoel Kortick" userId="167978f5-7f40-4909-85d5-d4149554ad4e" providerId="ADAL" clId="{178E203D-F436-4EC6-B341-688274A1FBB1}" dt="2023-09-20T10:43:17.320" v="2254" actId="478"/>
          <ac:picMkLst>
            <pc:docMk/>
            <pc:sldMk cId="3331450986" sldId="1833"/>
            <ac:picMk id="9" creationId="{CEC23CCE-C685-44E9-BFEF-7C50B6F9540F}"/>
          </ac:picMkLst>
        </pc:picChg>
      </pc:sldChg>
      <pc:sldChg chg="addSp delSp modSp add mod">
        <pc:chgData name="Yoel Kortick" userId="167978f5-7f40-4909-85d5-d4149554ad4e" providerId="ADAL" clId="{178E203D-F436-4EC6-B341-688274A1FBB1}" dt="2023-09-21T05:14:31.577" v="3580"/>
        <pc:sldMkLst>
          <pc:docMk/>
          <pc:sldMk cId="2821854884" sldId="1834"/>
        </pc:sldMkLst>
        <pc:spChg chg="del mod">
          <ac:chgData name="Yoel Kortick" userId="167978f5-7f40-4909-85d5-d4149554ad4e" providerId="ADAL" clId="{178E203D-F436-4EC6-B341-688274A1FBB1}" dt="2023-09-20T11:11:45.710" v="2881" actId="478"/>
          <ac:spMkLst>
            <pc:docMk/>
            <pc:sldMk cId="2821854884" sldId="1834"/>
            <ac:spMk id="2" creationId="{29E475A2-4A95-4303-9D93-540C7D188F43}"/>
          </ac:spMkLst>
        </pc:spChg>
        <pc:spChg chg="mod">
          <ac:chgData name="Yoel Kortick" userId="167978f5-7f40-4909-85d5-d4149554ad4e" providerId="ADAL" clId="{178E203D-F436-4EC6-B341-688274A1FBB1}" dt="2023-09-21T05:14:31.577" v="3580"/>
          <ac:spMkLst>
            <pc:docMk/>
            <pc:sldMk cId="2821854884" sldId="1834"/>
            <ac:spMk id="3" creationId="{4FC18B40-6547-41EC-8A0E-1C8F40E0A42F}"/>
          </ac:spMkLst>
        </pc:spChg>
        <pc:spChg chg="del mod">
          <ac:chgData name="Yoel Kortick" userId="167978f5-7f40-4909-85d5-d4149554ad4e" providerId="ADAL" clId="{178E203D-F436-4EC6-B341-688274A1FBB1}" dt="2023-09-20T11:11:45.710" v="2881" actId="478"/>
          <ac:spMkLst>
            <pc:docMk/>
            <pc:sldMk cId="2821854884" sldId="1834"/>
            <ac:spMk id="4" creationId="{2490F34D-A7E2-4EA9-8B1A-78371A1F1CD1}"/>
          </ac:spMkLst>
        </pc:spChg>
        <pc:spChg chg="add del mod">
          <ac:chgData name="Yoel Kortick" userId="167978f5-7f40-4909-85d5-d4149554ad4e" providerId="ADAL" clId="{178E203D-F436-4EC6-B341-688274A1FBB1}" dt="2023-09-20T11:11:48.730" v="2882" actId="478"/>
          <ac:spMkLst>
            <pc:docMk/>
            <pc:sldMk cId="2821854884" sldId="1834"/>
            <ac:spMk id="6" creationId="{61FC2A92-8F9A-93FB-1F16-CE5206816BEA}"/>
          </ac:spMkLst>
        </pc:spChg>
        <pc:spChg chg="add mod">
          <ac:chgData name="Yoel Kortick" userId="167978f5-7f40-4909-85d5-d4149554ad4e" providerId="ADAL" clId="{178E203D-F436-4EC6-B341-688274A1FBB1}" dt="2023-09-21T05:14:31.577" v="3580"/>
          <ac:spMkLst>
            <pc:docMk/>
            <pc:sldMk cId="2821854884" sldId="1834"/>
            <ac:spMk id="8" creationId="{3FA0E8A8-E799-2815-0161-047C94CBCAE0}"/>
          </ac:spMkLst>
        </pc:spChg>
        <pc:picChg chg="del">
          <ac:chgData name="Yoel Kortick" userId="167978f5-7f40-4909-85d5-d4149554ad4e" providerId="ADAL" clId="{178E203D-F436-4EC6-B341-688274A1FBB1}" dt="2023-09-20T07:24:05.086" v="1185" actId="478"/>
          <ac:picMkLst>
            <pc:docMk/>
            <pc:sldMk cId="2821854884" sldId="1834"/>
            <ac:picMk id="6" creationId="{2B84228A-DD30-468A-8435-63152E221B13}"/>
          </ac:picMkLst>
        </pc:picChg>
        <pc:picChg chg="add del mod ord">
          <ac:chgData name="Yoel Kortick" userId="167978f5-7f40-4909-85d5-d4149554ad4e" providerId="ADAL" clId="{178E203D-F436-4EC6-B341-688274A1FBB1}" dt="2023-09-20T11:11:45.710" v="2881" actId="478"/>
          <ac:picMkLst>
            <pc:docMk/>
            <pc:sldMk cId="2821854884" sldId="1834"/>
            <ac:picMk id="7" creationId="{9DF81141-05EF-4E2A-105C-E31BB04BFA90}"/>
          </ac:picMkLst>
        </pc:picChg>
      </pc:sldChg>
      <pc:sldChg chg="addSp delSp modSp add mod">
        <pc:chgData name="Yoel Kortick" userId="167978f5-7f40-4909-85d5-d4149554ad4e" providerId="ADAL" clId="{178E203D-F436-4EC6-B341-688274A1FBB1}" dt="2023-09-21T05:14:31.577" v="3580"/>
        <pc:sldMkLst>
          <pc:docMk/>
          <pc:sldMk cId="179438656" sldId="1835"/>
        </pc:sldMkLst>
        <pc:spChg chg="del">
          <ac:chgData name="Yoel Kortick" userId="167978f5-7f40-4909-85d5-d4149554ad4e" providerId="ADAL" clId="{178E203D-F436-4EC6-B341-688274A1FBB1}" dt="2023-09-20T06:56:33.343" v="460" actId="478"/>
          <ac:spMkLst>
            <pc:docMk/>
            <pc:sldMk cId="179438656" sldId="1835"/>
            <ac:spMk id="2" creationId="{29E475A2-4A95-4303-9D93-540C7D188F43}"/>
          </ac:spMkLst>
        </pc:spChg>
        <pc:spChg chg="mod">
          <ac:chgData name="Yoel Kortick" userId="167978f5-7f40-4909-85d5-d4149554ad4e" providerId="ADAL" clId="{178E203D-F436-4EC6-B341-688274A1FBB1}" dt="2023-09-21T05:14:31.577" v="3580"/>
          <ac:spMkLst>
            <pc:docMk/>
            <pc:sldMk cId="179438656" sldId="1835"/>
            <ac:spMk id="3" creationId="{4FC18B40-6547-41EC-8A0E-1C8F40E0A42F}"/>
          </ac:spMkLst>
        </pc:spChg>
        <pc:spChg chg="mod">
          <ac:chgData name="Yoel Kortick" userId="167978f5-7f40-4909-85d5-d4149554ad4e" providerId="ADAL" clId="{178E203D-F436-4EC6-B341-688274A1FBB1}" dt="2023-09-21T05:14:31.577" v="3580"/>
          <ac:spMkLst>
            <pc:docMk/>
            <pc:sldMk cId="179438656" sldId="1835"/>
            <ac:spMk id="4" creationId="{2490F34D-A7E2-4EA9-8B1A-78371A1F1CD1}"/>
          </ac:spMkLst>
        </pc:spChg>
        <pc:spChg chg="mod">
          <ac:chgData name="Yoel Kortick" userId="167978f5-7f40-4909-85d5-d4149554ad4e" providerId="ADAL" clId="{178E203D-F436-4EC6-B341-688274A1FBB1}" dt="2023-09-21T05:14:31.577" v="3580"/>
          <ac:spMkLst>
            <pc:docMk/>
            <pc:sldMk cId="179438656" sldId="1835"/>
            <ac:spMk id="8" creationId="{6A12B8FB-284D-AD09-2394-DAECAF7F12D1}"/>
          </ac:spMkLst>
        </pc:spChg>
        <pc:picChg chg="add mod ord">
          <ac:chgData name="Yoel Kortick" userId="167978f5-7f40-4909-85d5-d4149554ad4e" providerId="ADAL" clId="{178E203D-F436-4EC6-B341-688274A1FBB1}" dt="2023-09-20T06:56:36.073" v="461" actId="208"/>
          <ac:picMkLst>
            <pc:docMk/>
            <pc:sldMk cId="179438656" sldId="1835"/>
            <ac:picMk id="6" creationId="{2668047B-EBDD-73DD-2658-CA5AE56F57EE}"/>
          </ac:picMkLst>
        </pc:picChg>
        <pc:picChg chg="del">
          <ac:chgData name="Yoel Kortick" userId="167978f5-7f40-4909-85d5-d4149554ad4e" providerId="ADAL" clId="{178E203D-F436-4EC6-B341-688274A1FBB1}" dt="2023-09-20T06:55:57.495" v="435" actId="478"/>
          <ac:picMkLst>
            <pc:docMk/>
            <pc:sldMk cId="179438656" sldId="1835"/>
            <ac:picMk id="7" creationId="{211792D8-B9C1-7BCE-6068-B351B83D6767}"/>
          </ac:picMkLst>
        </pc:picChg>
        <pc:cxnChg chg="mod">
          <ac:chgData name="Yoel Kortick" userId="167978f5-7f40-4909-85d5-d4149554ad4e" providerId="ADAL" clId="{178E203D-F436-4EC6-B341-688274A1FBB1}" dt="2023-09-20T06:56:24.920" v="457" actId="1036"/>
          <ac:cxnSpMkLst>
            <pc:docMk/>
            <pc:sldMk cId="179438656" sldId="1835"/>
            <ac:cxnSpMk id="10" creationId="{6422D452-ABE8-991F-6C43-A890858A2192}"/>
          </ac:cxnSpMkLst>
        </pc:cxnChg>
        <pc:cxnChg chg="mod">
          <ac:chgData name="Yoel Kortick" userId="167978f5-7f40-4909-85d5-d4149554ad4e" providerId="ADAL" clId="{178E203D-F436-4EC6-B341-688274A1FBB1}" dt="2023-09-20T06:56:59.199" v="500" actId="20577"/>
          <ac:cxnSpMkLst>
            <pc:docMk/>
            <pc:sldMk cId="179438656" sldId="1835"/>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2262555727" sldId="1836"/>
        </pc:sldMkLst>
        <pc:spChg chg="mod">
          <ac:chgData name="Yoel Kortick" userId="167978f5-7f40-4909-85d5-d4149554ad4e" providerId="ADAL" clId="{178E203D-F436-4EC6-B341-688274A1FBB1}" dt="2023-09-21T05:14:31.577" v="3580"/>
          <ac:spMkLst>
            <pc:docMk/>
            <pc:sldMk cId="2262555727" sldId="1836"/>
            <ac:spMk id="3" creationId="{4FC18B40-6547-41EC-8A0E-1C8F40E0A42F}"/>
          </ac:spMkLst>
        </pc:spChg>
        <pc:spChg chg="mod">
          <ac:chgData name="Yoel Kortick" userId="167978f5-7f40-4909-85d5-d4149554ad4e" providerId="ADAL" clId="{178E203D-F436-4EC6-B341-688274A1FBB1}" dt="2023-09-21T05:14:31.577" v="3580"/>
          <ac:spMkLst>
            <pc:docMk/>
            <pc:sldMk cId="2262555727" sldId="1836"/>
            <ac:spMk id="4" creationId="{2490F34D-A7E2-4EA9-8B1A-78371A1F1CD1}"/>
          </ac:spMkLst>
        </pc:spChg>
        <pc:spChg chg="mod">
          <ac:chgData name="Yoel Kortick" userId="167978f5-7f40-4909-85d5-d4149554ad4e" providerId="ADAL" clId="{178E203D-F436-4EC6-B341-688274A1FBB1}" dt="2023-09-21T05:14:31.577" v="3580"/>
          <ac:spMkLst>
            <pc:docMk/>
            <pc:sldMk cId="2262555727" sldId="1836"/>
            <ac:spMk id="8" creationId="{6A12B8FB-284D-AD09-2394-DAECAF7F12D1}"/>
          </ac:spMkLst>
        </pc:spChg>
        <pc:picChg chg="add mod ord">
          <ac:chgData name="Yoel Kortick" userId="167978f5-7f40-4909-85d5-d4149554ad4e" providerId="ADAL" clId="{178E203D-F436-4EC6-B341-688274A1FBB1}" dt="2023-09-20T07:07:25.497" v="827" actId="208"/>
          <ac:picMkLst>
            <pc:docMk/>
            <pc:sldMk cId="2262555727" sldId="1836"/>
            <ac:picMk id="5" creationId="{63A325F4-B201-8443-FC07-7374151E1FCC}"/>
          </ac:picMkLst>
        </pc:picChg>
        <pc:picChg chg="del">
          <ac:chgData name="Yoel Kortick" userId="167978f5-7f40-4909-85d5-d4149554ad4e" providerId="ADAL" clId="{178E203D-F436-4EC6-B341-688274A1FBB1}" dt="2023-09-20T07:04:29.478" v="653" actId="478"/>
          <ac:picMkLst>
            <pc:docMk/>
            <pc:sldMk cId="2262555727" sldId="1836"/>
            <ac:picMk id="6" creationId="{2668047B-EBDD-73DD-2658-CA5AE56F57EE}"/>
          </ac:picMkLst>
        </pc:picChg>
        <pc:cxnChg chg="mod">
          <ac:chgData name="Yoel Kortick" userId="167978f5-7f40-4909-85d5-d4149554ad4e" providerId="ADAL" clId="{178E203D-F436-4EC6-B341-688274A1FBB1}" dt="2023-09-20T07:07:31.624" v="829" actId="1037"/>
          <ac:cxnSpMkLst>
            <pc:docMk/>
            <pc:sldMk cId="2262555727" sldId="1836"/>
            <ac:cxnSpMk id="10" creationId="{6422D452-ABE8-991F-6C43-A890858A2192}"/>
          </ac:cxnSpMkLst>
        </pc:cxnChg>
        <pc:cxnChg chg="mod">
          <ac:chgData name="Yoel Kortick" userId="167978f5-7f40-4909-85d5-d4149554ad4e" providerId="ADAL" clId="{178E203D-F436-4EC6-B341-688274A1FBB1}" dt="2023-09-20T07:07:14.842" v="824" actId="14100"/>
          <ac:cxnSpMkLst>
            <pc:docMk/>
            <pc:sldMk cId="2262555727" sldId="1836"/>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1282390259" sldId="1837"/>
        </pc:sldMkLst>
        <pc:spChg chg="mod">
          <ac:chgData name="Yoel Kortick" userId="167978f5-7f40-4909-85d5-d4149554ad4e" providerId="ADAL" clId="{178E203D-F436-4EC6-B341-688274A1FBB1}" dt="2023-09-21T05:14:31.577" v="3580"/>
          <ac:spMkLst>
            <pc:docMk/>
            <pc:sldMk cId="1282390259" sldId="1837"/>
            <ac:spMk id="3" creationId="{4FC18B40-6547-41EC-8A0E-1C8F40E0A42F}"/>
          </ac:spMkLst>
        </pc:spChg>
        <pc:spChg chg="mod">
          <ac:chgData name="Yoel Kortick" userId="167978f5-7f40-4909-85d5-d4149554ad4e" providerId="ADAL" clId="{178E203D-F436-4EC6-B341-688274A1FBB1}" dt="2023-09-21T05:14:31.577" v="3580"/>
          <ac:spMkLst>
            <pc:docMk/>
            <pc:sldMk cId="1282390259" sldId="1837"/>
            <ac:spMk id="4" creationId="{2490F34D-A7E2-4EA9-8B1A-78371A1F1CD1}"/>
          </ac:spMkLst>
        </pc:spChg>
        <pc:spChg chg="add">
          <ac:chgData name="Yoel Kortick" userId="167978f5-7f40-4909-85d5-d4149554ad4e" providerId="ADAL" clId="{178E203D-F436-4EC6-B341-688274A1FBB1}" dt="2023-09-20T07:12:30.068" v="929" actId="11529"/>
          <ac:spMkLst>
            <pc:docMk/>
            <pc:sldMk cId="1282390259" sldId="1837"/>
            <ac:spMk id="7" creationId="{8CFD519F-B2CF-743E-199C-EEBFE79BF737}"/>
          </ac:spMkLst>
        </pc:spChg>
        <pc:spChg chg="del">
          <ac:chgData name="Yoel Kortick" userId="167978f5-7f40-4909-85d5-d4149554ad4e" providerId="ADAL" clId="{178E203D-F436-4EC6-B341-688274A1FBB1}" dt="2023-09-20T07:12:24.447" v="928" actId="478"/>
          <ac:spMkLst>
            <pc:docMk/>
            <pc:sldMk cId="1282390259" sldId="1837"/>
            <ac:spMk id="8" creationId="{6A12B8FB-284D-AD09-2394-DAECAF7F12D1}"/>
          </ac:spMkLst>
        </pc:spChg>
        <pc:spChg chg="add">
          <ac:chgData name="Yoel Kortick" userId="167978f5-7f40-4909-85d5-d4149554ad4e" providerId="ADAL" clId="{178E203D-F436-4EC6-B341-688274A1FBB1}" dt="2023-09-20T07:12:39.194" v="930" actId="11529"/>
          <ac:spMkLst>
            <pc:docMk/>
            <pc:sldMk cId="1282390259" sldId="1837"/>
            <ac:spMk id="9" creationId="{F9D9A5AF-8D0C-050E-F866-D634A066EC0E}"/>
          </ac:spMkLst>
        </pc:spChg>
        <pc:picChg chg="del">
          <ac:chgData name="Yoel Kortick" userId="167978f5-7f40-4909-85d5-d4149554ad4e" providerId="ADAL" clId="{178E203D-F436-4EC6-B341-688274A1FBB1}" dt="2023-09-20T07:12:00.382" v="913" actId="478"/>
          <ac:picMkLst>
            <pc:docMk/>
            <pc:sldMk cId="1282390259" sldId="1837"/>
            <ac:picMk id="5" creationId="{63A325F4-B201-8443-FC07-7374151E1FCC}"/>
          </ac:picMkLst>
        </pc:picChg>
        <pc:picChg chg="add mod ord">
          <ac:chgData name="Yoel Kortick" userId="167978f5-7f40-4909-85d5-d4149554ad4e" providerId="ADAL" clId="{178E203D-F436-4EC6-B341-688274A1FBB1}" dt="2023-09-20T07:12:41.984" v="931" actId="208"/>
          <ac:picMkLst>
            <pc:docMk/>
            <pc:sldMk cId="1282390259" sldId="1837"/>
            <ac:picMk id="6" creationId="{BD48C428-FE80-667F-5211-39844B58704A}"/>
          </ac:picMkLst>
        </pc:picChg>
        <pc:cxnChg chg="del">
          <ac:chgData name="Yoel Kortick" userId="167978f5-7f40-4909-85d5-d4149554ad4e" providerId="ADAL" clId="{178E203D-F436-4EC6-B341-688274A1FBB1}" dt="2023-09-20T07:12:21.518" v="926" actId="478"/>
          <ac:cxnSpMkLst>
            <pc:docMk/>
            <pc:sldMk cId="1282390259" sldId="1837"/>
            <ac:cxnSpMk id="10" creationId="{6422D452-ABE8-991F-6C43-A890858A2192}"/>
          </ac:cxnSpMkLst>
        </pc:cxnChg>
        <pc:cxnChg chg="del">
          <ac:chgData name="Yoel Kortick" userId="167978f5-7f40-4909-85d5-d4149554ad4e" providerId="ADAL" clId="{178E203D-F436-4EC6-B341-688274A1FBB1}" dt="2023-09-20T07:12:22.454" v="927" actId="478"/>
          <ac:cxnSpMkLst>
            <pc:docMk/>
            <pc:sldMk cId="1282390259" sldId="1837"/>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821230387" sldId="1838"/>
        </pc:sldMkLst>
        <pc:spChg chg="mod">
          <ac:chgData name="Yoel Kortick" userId="167978f5-7f40-4909-85d5-d4149554ad4e" providerId="ADAL" clId="{178E203D-F436-4EC6-B341-688274A1FBB1}" dt="2023-09-21T05:14:31.577" v="3580"/>
          <ac:spMkLst>
            <pc:docMk/>
            <pc:sldMk cId="821230387" sldId="1838"/>
            <ac:spMk id="3" creationId="{4FC18B40-6547-41EC-8A0E-1C8F40E0A42F}"/>
          </ac:spMkLst>
        </pc:spChg>
        <pc:spChg chg="mod">
          <ac:chgData name="Yoel Kortick" userId="167978f5-7f40-4909-85d5-d4149554ad4e" providerId="ADAL" clId="{178E203D-F436-4EC6-B341-688274A1FBB1}" dt="2023-09-21T05:14:31.577" v="3580"/>
          <ac:spMkLst>
            <pc:docMk/>
            <pc:sldMk cId="821230387" sldId="1838"/>
            <ac:spMk id="4" creationId="{2490F34D-A7E2-4EA9-8B1A-78371A1F1CD1}"/>
          </ac:spMkLst>
        </pc:spChg>
        <pc:spChg chg="del mod">
          <ac:chgData name="Yoel Kortick" userId="167978f5-7f40-4909-85d5-d4149554ad4e" providerId="ADAL" clId="{178E203D-F436-4EC6-B341-688274A1FBB1}" dt="2023-09-20T07:20:34.887" v="1067" actId="478"/>
          <ac:spMkLst>
            <pc:docMk/>
            <pc:sldMk cId="821230387" sldId="1838"/>
            <ac:spMk id="7" creationId="{8CFD519F-B2CF-743E-199C-EEBFE79BF737}"/>
          </ac:spMkLst>
        </pc:spChg>
        <pc:spChg chg="del">
          <ac:chgData name="Yoel Kortick" userId="167978f5-7f40-4909-85d5-d4149554ad4e" providerId="ADAL" clId="{178E203D-F436-4EC6-B341-688274A1FBB1}" dt="2023-09-20T07:20:36.730" v="1068" actId="478"/>
          <ac:spMkLst>
            <pc:docMk/>
            <pc:sldMk cId="821230387" sldId="1838"/>
            <ac:spMk id="9" creationId="{F9D9A5AF-8D0C-050E-F866-D634A066EC0E}"/>
          </ac:spMkLst>
        </pc:spChg>
        <pc:spChg chg="add mod">
          <ac:chgData name="Yoel Kortick" userId="167978f5-7f40-4909-85d5-d4149554ad4e" providerId="ADAL" clId="{178E203D-F436-4EC6-B341-688274A1FBB1}" dt="2023-09-21T05:14:31.577" v="3580"/>
          <ac:spMkLst>
            <pc:docMk/>
            <pc:sldMk cId="821230387" sldId="1838"/>
            <ac:spMk id="11" creationId="{750AAA4A-274C-A94C-AE75-70988A5E545B}"/>
          </ac:spMkLst>
        </pc:spChg>
        <pc:picChg chg="add del">
          <ac:chgData name="Yoel Kortick" userId="167978f5-7f40-4909-85d5-d4149554ad4e" providerId="ADAL" clId="{178E203D-F436-4EC6-B341-688274A1FBB1}" dt="2023-09-20T07:18:58.669" v="957" actId="478"/>
          <ac:picMkLst>
            <pc:docMk/>
            <pc:sldMk cId="821230387" sldId="1838"/>
            <ac:picMk id="5" creationId="{5ED6E142-9692-0FC2-DD9E-762E86912522}"/>
          </ac:picMkLst>
        </pc:picChg>
        <pc:picChg chg="del">
          <ac:chgData name="Yoel Kortick" userId="167978f5-7f40-4909-85d5-d4149554ad4e" providerId="ADAL" clId="{178E203D-F436-4EC6-B341-688274A1FBB1}" dt="2023-09-20T07:14:54.462" v="933" actId="478"/>
          <ac:picMkLst>
            <pc:docMk/>
            <pc:sldMk cId="821230387" sldId="1838"/>
            <ac:picMk id="6" creationId="{BD48C428-FE80-667F-5211-39844B58704A}"/>
          </ac:picMkLst>
        </pc:picChg>
        <pc:picChg chg="add del mod ord">
          <ac:chgData name="Yoel Kortick" userId="167978f5-7f40-4909-85d5-d4149554ad4e" providerId="ADAL" clId="{178E203D-F436-4EC6-B341-688274A1FBB1}" dt="2023-09-20T07:21:27.575" v="1140" actId="478"/>
          <ac:picMkLst>
            <pc:docMk/>
            <pc:sldMk cId="821230387" sldId="1838"/>
            <ac:picMk id="10" creationId="{276D1235-D3E8-7AB0-AA0C-F4148302AAA3}"/>
          </ac:picMkLst>
        </pc:picChg>
        <pc:picChg chg="add mod">
          <ac:chgData name="Yoel Kortick" userId="167978f5-7f40-4909-85d5-d4149554ad4e" providerId="ADAL" clId="{178E203D-F436-4EC6-B341-688274A1FBB1}" dt="2023-09-20T07:21:30.061" v="1142" actId="208"/>
          <ac:picMkLst>
            <pc:docMk/>
            <pc:sldMk cId="821230387" sldId="1838"/>
            <ac:picMk id="13" creationId="{B1843163-C9BC-B9BE-0D96-BA6D7EDC5A9C}"/>
          </ac:picMkLst>
        </pc:picChg>
        <pc:cxnChg chg="add">
          <ac:chgData name="Yoel Kortick" userId="167978f5-7f40-4909-85d5-d4149554ad4e" providerId="ADAL" clId="{178E203D-F436-4EC6-B341-688274A1FBB1}" dt="2023-09-20T07:23:10.063" v="1181" actId="11529"/>
          <ac:cxnSpMkLst>
            <pc:docMk/>
            <pc:sldMk cId="821230387" sldId="1838"/>
            <ac:cxnSpMk id="15" creationId="{2C513B3E-0B97-FC0B-5505-C5F2E99715B6}"/>
          </ac:cxnSpMkLst>
        </pc:cxnChg>
        <pc:cxnChg chg="add mod">
          <ac:chgData name="Yoel Kortick" userId="167978f5-7f40-4909-85d5-d4149554ad4e" providerId="ADAL" clId="{178E203D-F436-4EC6-B341-688274A1FBB1}" dt="2023-09-20T07:23:24.685" v="1184" actId="14100"/>
          <ac:cxnSpMkLst>
            <pc:docMk/>
            <pc:sldMk cId="821230387" sldId="1838"/>
            <ac:cxnSpMk id="16" creationId="{A96DE0E0-3E45-FFD2-1D4D-D9C03186C2A6}"/>
          </ac:cxnSpMkLst>
        </pc:cxnChg>
      </pc:sldChg>
      <pc:sldChg chg="addSp delSp modSp add mod">
        <pc:chgData name="Yoel Kortick" userId="167978f5-7f40-4909-85d5-d4149554ad4e" providerId="ADAL" clId="{178E203D-F436-4EC6-B341-688274A1FBB1}" dt="2023-09-21T05:14:31.577" v="3580"/>
        <pc:sldMkLst>
          <pc:docMk/>
          <pc:sldMk cId="3172996001" sldId="1839"/>
        </pc:sldMkLst>
        <pc:spChg chg="mod">
          <ac:chgData name="Yoel Kortick" userId="167978f5-7f40-4909-85d5-d4149554ad4e" providerId="ADAL" clId="{178E203D-F436-4EC6-B341-688274A1FBB1}" dt="2023-09-21T05:14:31.577" v="3580"/>
          <ac:spMkLst>
            <pc:docMk/>
            <pc:sldMk cId="3172996001" sldId="1839"/>
            <ac:spMk id="3" creationId="{4FC18B40-6547-41EC-8A0E-1C8F40E0A42F}"/>
          </ac:spMkLst>
        </pc:spChg>
        <pc:spChg chg="mod">
          <ac:chgData name="Yoel Kortick" userId="167978f5-7f40-4909-85d5-d4149554ad4e" providerId="ADAL" clId="{178E203D-F436-4EC6-B341-688274A1FBB1}" dt="2023-09-21T05:14:31.577" v="3580"/>
          <ac:spMkLst>
            <pc:docMk/>
            <pc:sldMk cId="3172996001" sldId="1839"/>
            <ac:spMk id="4" creationId="{2490F34D-A7E2-4EA9-8B1A-78371A1F1CD1}"/>
          </ac:spMkLst>
        </pc:spChg>
        <pc:spChg chg="add">
          <ac:chgData name="Yoel Kortick" userId="167978f5-7f40-4909-85d5-d4149554ad4e" providerId="ADAL" clId="{178E203D-F436-4EC6-B341-688274A1FBB1}" dt="2023-09-20T07:43:29.645" v="1616" actId="11529"/>
          <ac:spMkLst>
            <pc:docMk/>
            <pc:sldMk cId="3172996001" sldId="1839"/>
            <ac:spMk id="6" creationId="{75450F1C-11E3-E84E-2E86-E871DF93279B}"/>
          </ac:spMkLst>
        </pc:spChg>
        <pc:picChg chg="add mod ord">
          <ac:chgData name="Yoel Kortick" userId="167978f5-7f40-4909-85d5-d4149554ad4e" providerId="ADAL" clId="{178E203D-F436-4EC6-B341-688274A1FBB1}" dt="2023-09-20T07:43:22.650" v="1615" actId="167"/>
          <ac:picMkLst>
            <pc:docMk/>
            <pc:sldMk cId="3172996001" sldId="1839"/>
            <ac:picMk id="5" creationId="{2125BA76-6AB3-2AEA-455F-6030A32C89F2}"/>
          </ac:picMkLst>
        </pc:picChg>
        <pc:picChg chg="del">
          <ac:chgData name="Yoel Kortick" userId="167978f5-7f40-4909-85d5-d4149554ad4e" providerId="ADAL" clId="{178E203D-F436-4EC6-B341-688274A1FBB1}" dt="2023-09-20T07:42:36.213" v="1580" actId="478"/>
          <ac:picMkLst>
            <pc:docMk/>
            <pc:sldMk cId="3172996001" sldId="1839"/>
            <ac:picMk id="10" creationId="{FB827A39-4F0D-DC27-62A4-4EB4D9ED8C5C}"/>
          </ac:picMkLst>
        </pc:picChg>
        <pc:picChg chg="del">
          <ac:chgData name="Yoel Kortick" userId="167978f5-7f40-4909-85d5-d4149554ad4e" providerId="ADAL" clId="{178E203D-F436-4EC6-B341-688274A1FBB1}" dt="2023-09-20T07:42:36.213" v="1580" actId="478"/>
          <ac:picMkLst>
            <pc:docMk/>
            <pc:sldMk cId="3172996001" sldId="1839"/>
            <ac:picMk id="13" creationId="{9941571B-FC79-8488-3A76-38F6EA02C796}"/>
          </ac:picMkLst>
        </pc:picChg>
      </pc:sldChg>
      <pc:sldChg chg="add del">
        <pc:chgData name="Yoel Kortick" userId="167978f5-7f40-4909-85d5-d4149554ad4e" providerId="ADAL" clId="{178E203D-F436-4EC6-B341-688274A1FBB1}" dt="2023-09-20T08:30:43.256" v="2181" actId="47"/>
        <pc:sldMkLst>
          <pc:docMk/>
          <pc:sldMk cId="2718635781" sldId="1840"/>
        </pc:sldMkLst>
      </pc:sldChg>
      <pc:sldChg chg="addSp delSp modSp add mod ord">
        <pc:chgData name="Yoel Kortick" userId="167978f5-7f40-4909-85d5-d4149554ad4e" providerId="ADAL" clId="{178E203D-F436-4EC6-B341-688274A1FBB1}" dt="2023-09-21T05:14:31.577" v="3580"/>
        <pc:sldMkLst>
          <pc:docMk/>
          <pc:sldMk cId="4009811497" sldId="1841"/>
        </pc:sldMkLst>
        <pc:spChg chg="mod">
          <ac:chgData name="Yoel Kortick" userId="167978f5-7f40-4909-85d5-d4149554ad4e" providerId="ADAL" clId="{178E203D-F436-4EC6-B341-688274A1FBB1}" dt="2023-09-21T05:14:31.577" v="3580"/>
          <ac:spMkLst>
            <pc:docMk/>
            <pc:sldMk cId="4009811497" sldId="1841"/>
            <ac:spMk id="3" creationId="{4FC18B40-6547-41EC-8A0E-1C8F40E0A42F}"/>
          </ac:spMkLst>
        </pc:spChg>
        <pc:spChg chg="del">
          <ac:chgData name="Yoel Kortick" userId="167978f5-7f40-4909-85d5-d4149554ad4e" providerId="ADAL" clId="{178E203D-F436-4EC6-B341-688274A1FBB1}" dt="2023-09-20T08:18:48.440" v="1905" actId="478"/>
          <ac:spMkLst>
            <pc:docMk/>
            <pc:sldMk cId="4009811497" sldId="1841"/>
            <ac:spMk id="4" creationId="{2490F34D-A7E2-4EA9-8B1A-78371A1F1CD1}"/>
          </ac:spMkLst>
        </pc:spChg>
        <pc:spChg chg="add del mod">
          <ac:chgData name="Yoel Kortick" userId="167978f5-7f40-4909-85d5-d4149554ad4e" providerId="ADAL" clId="{178E203D-F436-4EC6-B341-688274A1FBB1}" dt="2023-09-20T08:18:49.993" v="1906" actId="478"/>
          <ac:spMkLst>
            <pc:docMk/>
            <pc:sldMk cId="4009811497" sldId="1841"/>
            <ac:spMk id="5" creationId="{2903190D-A7D9-B8F1-990E-D82CB7B3E1AB}"/>
          </ac:spMkLst>
        </pc:spChg>
        <pc:spChg chg="del">
          <ac:chgData name="Yoel Kortick" userId="167978f5-7f40-4909-85d5-d4149554ad4e" providerId="ADAL" clId="{178E203D-F436-4EC6-B341-688274A1FBB1}" dt="2023-09-20T08:19:01.345" v="1911" actId="478"/>
          <ac:spMkLst>
            <pc:docMk/>
            <pc:sldMk cId="4009811497" sldId="1841"/>
            <ac:spMk id="6" creationId="{02254342-80BD-425E-8908-A39E74E1BA6A}"/>
          </ac:spMkLst>
        </pc:spChg>
        <pc:spChg chg="add mod">
          <ac:chgData name="Yoel Kortick" userId="167978f5-7f40-4909-85d5-d4149554ad4e" providerId="ADAL" clId="{178E203D-F436-4EC6-B341-688274A1FBB1}" dt="2023-09-20T11:50:48.308" v="3388"/>
          <ac:spMkLst>
            <pc:docMk/>
            <pc:sldMk cId="4009811497" sldId="1841"/>
            <ac:spMk id="10" creationId="{E519F1FD-FA13-5676-43C6-26811E8D6B2C}"/>
          </ac:spMkLst>
        </pc:spChg>
        <pc:spChg chg="add mod">
          <ac:chgData name="Yoel Kortick" userId="167978f5-7f40-4909-85d5-d4149554ad4e" providerId="ADAL" clId="{178E203D-F436-4EC6-B341-688274A1FBB1}" dt="2023-09-20T08:30:28.085" v="2177" actId="1038"/>
          <ac:spMkLst>
            <pc:docMk/>
            <pc:sldMk cId="4009811497" sldId="1841"/>
            <ac:spMk id="15" creationId="{37AAE431-0A70-C583-DA9A-057C4F7533DF}"/>
          </ac:spMkLst>
        </pc:spChg>
        <pc:spChg chg="add mod">
          <ac:chgData name="Yoel Kortick" userId="167978f5-7f40-4909-85d5-d4149554ad4e" providerId="ADAL" clId="{178E203D-F436-4EC6-B341-688274A1FBB1}" dt="2023-09-20T08:30:28.085" v="2177" actId="1038"/>
          <ac:spMkLst>
            <pc:docMk/>
            <pc:sldMk cId="4009811497" sldId="1841"/>
            <ac:spMk id="19" creationId="{42539D75-0D89-49DF-40E0-DAB7899F1A5D}"/>
          </ac:spMkLst>
        </pc:spChg>
        <pc:spChg chg="add mod">
          <ac:chgData name="Yoel Kortick" userId="167978f5-7f40-4909-85d5-d4149554ad4e" providerId="ADAL" clId="{178E203D-F436-4EC6-B341-688274A1FBB1}" dt="2023-09-20T08:30:28.085" v="2177" actId="1038"/>
          <ac:spMkLst>
            <pc:docMk/>
            <pc:sldMk cId="4009811497" sldId="1841"/>
            <ac:spMk id="23" creationId="{D3745EBB-7405-EB2F-4F65-008FAEB9BB45}"/>
          </ac:spMkLst>
        </pc:spChg>
        <pc:spChg chg="add del mod">
          <ac:chgData name="Yoel Kortick" userId="167978f5-7f40-4909-85d5-d4149554ad4e" providerId="ADAL" clId="{178E203D-F436-4EC6-B341-688274A1FBB1}" dt="2023-09-20T08:30:22.076" v="2167"/>
          <ac:spMkLst>
            <pc:docMk/>
            <pc:sldMk cId="4009811497" sldId="1841"/>
            <ac:spMk id="26" creationId="{691CE5C4-4230-7BEB-AB0A-FDC50054512D}"/>
          </ac:spMkLst>
        </pc:spChg>
        <pc:spChg chg="add mod">
          <ac:chgData name="Yoel Kortick" userId="167978f5-7f40-4909-85d5-d4149554ad4e" providerId="ADAL" clId="{178E203D-F436-4EC6-B341-688274A1FBB1}" dt="2023-09-21T05:14:31.577" v="3580"/>
          <ac:spMkLst>
            <pc:docMk/>
            <pc:sldMk cId="4009811497" sldId="1841"/>
            <ac:spMk id="27" creationId="{398C3D68-1ADC-DCD1-0897-CA4479532E37}"/>
          </ac:spMkLst>
        </pc:spChg>
        <pc:picChg chg="del">
          <ac:chgData name="Yoel Kortick" userId="167978f5-7f40-4909-85d5-d4149554ad4e" providerId="ADAL" clId="{178E203D-F436-4EC6-B341-688274A1FBB1}" dt="2023-09-20T08:18:46.258" v="1904" actId="478"/>
          <ac:picMkLst>
            <pc:docMk/>
            <pc:sldMk cId="4009811497" sldId="1841"/>
            <ac:picMk id="7" creationId="{D56AD42C-EBEE-449F-A9D3-432AFBB4530C}"/>
          </ac:picMkLst>
        </pc:picChg>
        <pc:picChg chg="add mod">
          <ac:chgData name="Yoel Kortick" userId="167978f5-7f40-4909-85d5-d4149554ad4e" providerId="ADAL" clId="{178E203D-F436-4EC6-B341-688274A1FBB1}" dt="2023-09-20T08:30:28.085" v="2177" actId="1038"/>
          <ac:picMkLst>
            <pc:docMk/>
            <pc:sldMk cId="4009811497" sldId="1841"/>
            <ac:picMk id="9" creationId="{C21550EB-4ADD-0360-7BF2-A432F4DEA1FE}"/>
          </ac:picMkLst>
        </pc:picChg>
        <pc:cxnChg chg="add mod">
          <ac:chgData name="Yoel Kortick" userId="167978f5-7f40-4909-85d5-d4149554ad4e" providerId="ADAL" clId="{178E203D-F436-4EC6-B341-688274A1FBB1}" dt="2023-09-20T08:30:28.085" v="2177" actId="1038"/>
          <ac:cxnSpMkLst>
            <pc:docMk/>
            <pc:sldMk cId="4009811497" sldId="1841"/>
            <ac:cxnSpMk id="12" creationId="{42D5C888-4C1E-84C4-10B2-4ACB2A765D25}"/>
          </ac:cxnSpMkLst>
        </pc:cxnChg>
        <pc:cxnChg chg="add mod">
          <ac:chgData name="Yoel Kortick" userId="167978f5-7f40-4909-85d5-d4149554ad4e" providerId="ADAL" clId="{178E203D-F436-4EC6-B341-688274A1FBB1}" dt="2023-09-20T08:30:28.085" v="2177" actId="1038"/>
          <ac:cxnSpMkLst>
            <pc:docMk/>
            <pc:sldMk cId="4009811497" sldId="1841"/>
            <ac:cxnSpMk id="13" creationId="{6370EECD-BFC7-1350-C4AF-2B12A08AEA3C}"/>
          </ac:cxnSpMkLst>
        </pc:cxnChg>
        <pc:cxnChg chg="add mod">
          <ac:chgData name="Yoel Kortick" userId="167978f5-7f40-4909-85d5-d4149554ad4e" providerId="ADAL" clId="{178E203D-F436-4EC6-B341-688274A1FBB1}" dt="2023-09-20T08:30:28.085" v="2177" actId="1038"/>
          <ac:cxnSpMkLst>
            <pc:docMk/>
            <pc:sldMk cId="4009811497" sldId="1841"/>
            <ac:cxnSpMk id="16" creationId="{B91083AA-8719-1F4D-F686-C75628E9E946}"/>
          </ac:cxnSpMkLst>
        </pc:cxnChg>
        <pc:cxnChg chg="add mod">
          <ac:chgData name="Yoel Kortick" userId="167978f5-7f40-4909-85d5-d4149554ad4e" providerId="ADAL" clId="{178E203D-F436-4EC6-B341-688274A1FBB1}" dt="2023-09-20T08:30:28.085" v="2177" actId="1038"/>
          <ac:cxnSpMkLst>
            <pc:docMk/>
            <pc:sldMk cId="4009811497" sldId="1841"/>
            <ac:cxnSpMk id="20" creationId="{ED3F5611-672F-1024-03FE-E87C808FE7B8}"/>
          </ac:cxnSpMkLst>
        </pc:cxnChg>
        <pc:cxnChg chg="add mod">
          <ac:chgData name="Yoel Kortick" userId="167978f5-7f40-4909-85d5-d4149554ad4e" providerId="ADAL" clId="{178E203D-F436-4EC6-B341-688274A1FBB1}" dt="2023-09-20T08:30:28.085" v="2177" actId="1038"/>
          <ac:cxnSpMkLst>
            <pc:docMk/>
            <pc:sldMk cId="4009811497" sldId="1841"/>
            <ac:cxnSpMk id="24" creationId="{17DC4C5F-B367-682B-CC3E-7EE434386699}"/>
          </ac:cxnSpMkLst>
        </pc:cxnChg>
      </pc:sldChg>
      <pc:sldChg chg="modSp add mod">
        <pc:chgData name="Yoel Kortick" userId="167978f5-7f40-4909-85d5-d4149554ad4e" providerId="ADAL" clId="{178E203D-F436-4EC6-B341-688274A1FBB1}" dt="2023-09-21T05:14:31.577" v="3580"/>
        <pc:sldMkLst>
          <pc:docMk/>
          <pc:sldMk cId="3653733849" sldId="1842"/>
        </pc:sldMkLst>
        <pc:spChg chg="mod">
          <ac:chgData name="Yoel Kortick" userId="167978f5-7f40-4909-85d5-d4149554ad4e" providerId="ADAL" clId="{178E203D-F436-4EC6-B341-688274A1FBB1}" dt="2023-09-21T05:14:31.577" v="3580"/>
          <ac:spMkLst>
            <pc:docMk/>
            <pc:sldMk cId="3653733849" sldId="1842"/>
            <ac:spMk id="4" creationId="{2490F34D-A7E2-4EA9-8B1A-78371A1F1CD1}"/>
          </ac:spMkLst>
        </pc:spChg>
      </pc:sldChg>
      <pc:sldChg chg="modSp add mod">
        <pc:chgData name="Yoel Kortick" userId="167978f5-7f40-4909-85d5-d4149554ad4e" providerId="ADAL" clId="{178E203D-F436-4EC6-B341-688274A1FBB1}" dt="2023-09-21T05:14:31.577" v="3580"/>
        <pc:sldMkLst>
          <pc:docMk/>
          <pc:sldMk cId="1688588902" sldId="1843"/>
        </pc:sldMkLst>
        <pc:spChg chg="mod">
          <ac:chgData name="Yoel Kortick" userId="167978f5-7f40-4909-85d5-d4149554ad4e" providerId="ADAL" clId="{178E203D-F436-4EC6-B341-688274A1FBB1}" dt="2023-09-21T05:14:31.577" v="3580"/>
          <ac:spMkLst>
            <pc:docMk/>
            <pc:sldMk cId="1688588902" sldId="1843"/>
            <ac:spMk id="4" creationId="{A1FE6F9A-C018-4915-94D1-7B4CD1DF4BFF}"/>
          </ac:spMkLst>
        </pc:spChg>
      </pc:sldChg>
      <pc:sldChg chg="addSp delSp modSp add mod">
        <pc:chgData name="Yoel Kortick" userId="167978f5-7f40-4909-85d5-d4149554ad4e" providerId="ADAL" clId="{178E203D-F436-4EC6-B341-688274A1FBB1}" dt="2023-09-21T05:14:31.577" v="3580"/>
        <pc:sldMkLst>
          <pc:docMk/>
          <pc:sldMk cId="3894568248" sldId="1844"/>
        </pc:sldMkLst>
        <pc:spChg chg="mod">
          <ac:chgData name="Yoel Kortick" userId="167978f5-7f40-4909-85d5-d4149554ad4e" providerId="ADAL" clId="{178E203D-F436-4EC6-B341-688274A1FBB1}" dt="2023-09-21T05:14:31.577" v="3580"/>
          <ac:spMkLst>
            <pc:docMk/>
            <pc:sldMk cId="3894568248" sldId="1844"/>
            <ac:spMk id="3" creationId="{4FC18B40-6547-41EC-8A0E-1C8F40E0A42F}"/>
          </ac:spMkLst>
        </pc:spChg>
        <pc:spChg chg="mod">
          <ac:chgData name="Yoel Kortick" userId="167978f5-7f40-4909-85d5-d4149554ad4e" providerId="ADAL" clId="{178E203D-F436-4EC6-B341-688274A1FBB1}" dt="2023-09-21T05:14:31.577" v="3580"/>
          <ac:spMkLst>
            <pc:docMk/>
            <pc:sldMk cId="3894568248" sldId="1844"/>
            <ac:spMk id="4" creationId="{2490F34D-A7E2-4EA9-8B1A-78371A1F1CD1}"/>
          </ac:spMkLst>
        </pc:spChg>
        <pc:spChg chg="mod">
          <ac:chgData name="Yoel Kortick" userId="167978f5-7f40-4909-85d5-d4149554ad4e" providerId="ADAL" clId="{178E203D-F436-4EC6-B341-688274A1FBB1}" dt="2023-09-20T10:57:19.781" v="2518" actId="14100"/>
          <ac:spMkLst>
            <pc:docMk/>
            <pc:sldMk cId="3894568248" sldId="1844"/>
            <ac:spMk id="6" creationId="{40EC6E6B-5F3D-4C63-A5DA-88BF23CA2A71}"/>
          </ac:spMkLst>
        </pc:spChg>
        <pc:spChg chg="mod">
          <ac:chgData name="Yoel Kortick" userId="167978f5-7f40-4909-85d5-d4149554ad4e" providerId="ADAL" clId="{178E203D-F436-4EC6-B341-688274A1FBB1}" dt="2023-09-20T10:56:33.100" v="2505" actId="14100"/>
          <ac:spMkLst>
            <pc:docMk/>
            <pc:sldMk cId="3894568248" sldId="1844"/>
            <ac:spMk id="7" creationId="{2924AE36-2939-4BAE-A085-871D6BC2D4F4}"/>
          </ac:spMkLst>
        </pc:spChg>
        <pc:spChg chg="mod">
          <ac:chgData name="Yoel Kortick" userId="167978f5-7f40-4909-85d5-d4149554ad4e" providerId="ADAL" clId="{178E203D-F436-4EC6-B341-688274A1FBB1}" dt="2023-09-20T10:57:13.700" v="2517" actId="1076"/>
          <ac:spMkLst>
            <pc:docMk/>
            <pc:sldMk cId="3894568248" sldId="1844"/>
            <ac:spMk id="8" creationId="{46BF5702-B79D-47D5-9539-62D6FB092F63}"/>
          </ac:spMkLst>
        </pc:spChg>
        <pc:spChg chg="mod">
          <ac:chgData name="Yoel Kortick" userId="167978f5-7f40-4909-85d5-d4149554ad4e" providerId="ADAL" clId="{178E203D-F436-4EC6-B341-688274A1FBB1}" dt="2023-09-20T10:57:02.874" v="2515" actId="1035"/>
          <ac:spMkLst>
            <pc:docMk/>
            <pc:sldMk cId="3894568248" sldId="1844"/>
            <ac:spMk id="9" creationId="{2B688B14-DE8A-48F1-84A8-3EFA29684A9E}"/>
          </ac:spMkLst>
        </pc:spChg>
        <pc:spChg chg="mod">
          <ac:chgData name="Yoel Kortick" userId="167978f5-7f40-4909-85d5-d4149554ad4e" providerId="ADAL" clId="{178E203D-F436-4EC6-B341-688274A1FBB1}" dt="2023-09-20T10:57:13.700" v="2517" actId="1076"/>
          <ac:spMkLst>
            <pc:docMk/>
            <pc:sldMk cId="3894568248" sldId="1844"/>
            <ac:spMk id="22" creationId="{99908274-853B-4E13-893E-1201A234D0A4}"/>
          </ac:spMkLst>
        </pc:spChg>
        <pc:picChg chg="del">
          <ac:chgData name="Yoel Kortick" userId="167978f5-7f40-4909-85d5-d4149554ad4e" providerId="ADAL" clId="{178E203D-F436-4EC6-B341-688274A1FBB1}" dt="2023-09-20T10:56:12.530" v="2490" actId="478"/>
          <ac:picMkLst>
            <pc:docMk/>
            <pc:sldMk cId="3894568248" sldId="1844"/>
            <ac:picMk id="5" creationId="{38409794-7661-442A-9441-AF0E0E5BF886}"/>
          </ac:picMkLst>
        </pc:picChg>
        <pc:picChg chg="add mod ord">
          <ac:chgData name="Yoel Kortick" userId="167978f5-7f40-4909-85d5-d4149554ad4e" providerId="ADAL" clId="{178E203D-F436-4EC6-B341-688274A1FBB1}" dt="2023-09-20T10:57:32.072" v="2521" actId="208"/>
          <ac:picMkLst>
            <pc:docMk/>
            <pc:sldMk cId="3894568248" sldId="1844"/>
            <ac:picMk id="10" creationId="{45F336E1-850D-859F-143C-0E972F7AB10E}"/>
          </ac:picMkLst>
        </pc:picChg>
        <pc:cxnChg chg="mod">
          <ac:chgData name="Yoel Kortick" userId="167978f5-7f40-4909-85d5-d4149554ad4e" providerId="ADAL" clId="{178E203D-F436-4EC6-B341-688274A1FBB1}" dt="2023-09-20T10:57:07.283" v="2516" actId="14100"/>
          <ac:cxnSpMkLst>
            <pc:docMk/>
            <pc:sldMk cId="3894568248" sldId="1844"/>
            <ac:cxnSpMk id="11" creationId="{EB7FFC74-2780-498D-AC83-7A3B2BD31F7E}"/>
          </ac:cxnSpMkLst>
        </pc:cxnChg>
        <pc:cxnChg chg="del mod">
          <ac:chgData name="Yoel Kortick" userId="167978f5-7f40-4909-85d5-d4149554ad4e" providerId="ADAL" clId="{178E203D-F436-4EC6-B341-688274A1FBB1}" dt="2023-09-20T10:56:50.402" v="2510" actId="478"/>
          <ac:cxnSpMkLst>
            <pc:docMk/>
            <pc:sldMk cId="3894568248" sldId="1844"/>
            <ac:cxnSpMk id="13" creationId="{DEB02F2A-3778-4027-BB16-BDDFEBE64204}"/>
          </ac:cxnSpMkLst>
        </pc:cxnChg>
        <pc:cxnChg chg="mod">
          <ac:chgData name="Yoel Kortick" userId="167978f5-7f40-4909-85d5-d4149554ad4e" providerId="ADAL" clId="{178E203D-F436-4EC6-B341-688274A1FBB1}" dt="2023-09-20T10:57:00.529" v="2514" actId="14100"/>
          <ac:cxnSpMkLst>
            <pc:docMk/>
            <pc:sldMk cId="3894568248" sldId="1844"/>
            <ac:cxnSpMk id="18" creationId="{DD74B28D-E4FB-4068-B93C-9566E1E1FC86}"/>
          </ac:cxnSpMkLst>
        </pc:cxnChg>
        <pc:cxnChg chg="mod">
          <ac:chgData name="Yoel Kortick" userId="167978f5-7f40-4909-85d5-d4149554ad4e" providerId="ADAL" clId="{178E203D-F436-4EC6-B341-688274A1FBB1}" dt="2023-09-20T10:56:55.325" v="2512" actId="1076"/>
          <ac:cxnSpMkLst>
            <pc:docMk/>
            <pc:sldMk cId="3894568248" sldId="1844"/>
            <ac:cxnSpMk id="19" creationId="{B27B1CE1-0203-40C3-816E-442A212D9AD6}"/>
          </ac:cxnSpMkLst>
        </pc:cxnChg>
        <pc:cxnChg chg="mod">
          <ac:chgData name="Yoel Kortick" userId="167978f5-7f40-4909-85d5-d4149554ad4e" providerId="ADAL" clId="{178E203D-F436-4EC6-B341-688274A1FBB1}" dt="2023-09-20T10:57:13.700" v="2517" actId="1076"/>
          <ac:cxnSpMkLst>
            <pc:docMk/>
            <pc:sldMk cId="3894568248" sldId="1844"/>
            <ac:cxnSpMk id="23" creationId="{C777642E-D9F9-495A-910C-75106251B275}"/>
          </ac:cxnSpMkLst>
        </pc:cxnChg>
      </pc:sldChg>
      <pc:sldChg chg="addSp delSp modSp add mod">
        <pc:chgData name="Yoel Kortick" userId="167978f5-7f40-4909-85d5-d4149554ad4e" providerId="ADAL" clId="{178E203D-F436-4EC6-B341-688274A1FBB1}" dt="2023-09-21T05:14:31.577" v="3580"/>
        <pc:sldMkLst>
          <pc:docMk/>
          <pc:sldMk cId="1039114364" sldId="1845"/>
        </pc:sldMkLst>
        <pc:spChg chg="mod">
          <ac:chgData name="Yoel Kortick" userId="167978f5-7f40-4909-85d5-d4149554ad4e" providerId="ADAL" clId="{178E203D-F436-4EC6-B341-688274A1FBB1}" dt="2023-09-21T05:14:31.577" v="3580"/>
          <ac:spMkLst>
            <pc:docMk/>
            <pc:sldMk cId="1039114364" sldId="1845"/>
            <ac:spMk id="3" creationId="{4FC18B40-6547-41EC-8A0E-1C8F40E0A42F}"/>
          </ac:spMkLst>
        </pc:spChg>
        <pc:spChg chg="mod">
          <ac:chgData name="Yoel Kortick" userId="167978f5-7f40-4909-85d5-d4149554ad4e" providerId="ADAL" clId="{178E203D-F436-4EC6-B341-688274A1FBB1}" dt="2023-09-20T10:58:26.900" v="2534" actId="1035"/>
          <ac:spMkLst>
            <pc:docMk/>
            <pc:sldMk cId="1039114364" sldId="1845"/>
            <ac:spMk id="4" creationId="{2490F34D-A7E2-4EA9-8B1A-78371A1F1CD1}"/>
          </ac:spMkLst>
        </pc:spChg>
        <pc:spChg chg="mod">
          <ac:chgData name="Yoel Kortick" userId="167978f5-7f40-4909-85d5-d4149554ad4e" providerId="ADAL" clId="{178E203D-F436-4EC6-B341-688274A1FBB1}" dt="2023-09-20T10:58:39.072" v="2537" actId="1076"/>
          <ac:spMkLst>
            <pc:docMk/>
            <pc:sldMk cId="1039114364" sldId="1845"/>
            <ac:spMk id="6" creationId="{40EC6E6B-5F3D-4C63-A5DA-88BF23CA2A71}"/>
          </ac:spMkLst>
        </pc:spChg>
        <pc:spChg chg="mod">
          <ac:chgData name="Yoel Kortick" userId="167978f5-7f40-4909-85d5-d4149554ad4e" providerId="ADAL" clId="{178E203D-F436-4EC6-B341-688274A1FBB1}" dt="2023-09-20T10:58:48.145" v="2540" actId="1076"/>
          <ac:spMkLst>
            <pc:docMk/>
            <pc:sldMk cId="1039114364" sldId="1845"/>
            <ac:spMk id="7" creationId="{2924AE36-2939-4BAE-A085-871D6BC2D4F4}"/>
          </ac:spMkLst>
        </pc:spChg>
        <pc:spChg chg="mod">
          <ac:chgData name="Yoel Kortick" userId="167978f5-7f40-4909-85d5-d4149554ad4e" providerId="ADAL" clId="{178E203D-F436-4EC6-B341-688274A1FBB1}" dt="2023-09-20T10:58:58.499" v="2545" actId="1076"/>
          <ac:spMkLst>
            <pc:docMk/>
            <pc:sldMk cId="1039114364" sldId="1845"/>
            <ac:spMk id="9" creationId="{2B688B14-DE8A-48F1-84A8-3EFA29684A9E}"/>
          </ac:spMkLst>
        </pc:spChg>
        <pc:picChg chg="add mod ord">
          <ac:chgData name="Yoel Kortick" userId="167978f5-7f40-4909-85d5-d4149554ad4e" providerId="ADAL" clId="{178E203D-F436-4EC6-B341-688274A1FBB1}" dt="2023-09-20T10:59:14.279" v="2549" actId="208"/>
          <ac:picMkLst>
            <pc:docMk/>
            <pc:sldMk cId="1039114364" sldId="1845"/>
            <ac:picMk id="5" creationId="{C234556B-F683-CE58-0B61-98B5622E0D56}"/>
          </ac:picMkLst>
        </pc:picChg>
        <pc:picChg chg="del">
          <ac:chgData name="Yoel Kortick" userId="167978f5-7f40-4909-85d5-d4149554ad4e" providerId="ADAL" clId="{178E203D-F436-4EC6-B341-688274A1FBB1}" dt="2023-09-20T10:58:11.913" v="2522" actId="478"/>
          <ac:picMkLst>
            <pc:docMk/>
            <pc:sldMk cId="1039114364" sldId="1845"/>
            <ac:picMk id="10" creationId="{B932D558-EFA3-4AAA-97A1-91BC89C271F8}"/>
          </ac:picMkLst>
        </pc:picChg>
        <pc:cxnChg chg="mod">
          <ac:chgData name="Yoel Kortick" userId="167978f5-7f40-4909-85d5-d4149554ad4e" providerId="ADAL" clId="{178E203D-F436-4EC6-B341-688274A1FBB1}" dt="2023-09-20T10:59:08.020" v="2548" actId="14100"/>
          <ac:cxnSpMkLst>
            <pc:docMk/>
            <pc:sldMk cId="1039114364" sldId="1845"/>
            <ac:cxnSpMk id="11" creationId="{EB7FFC74-2780-498D-AC83-7A3B2BD31F7E}"/>
          </ac:cxnSpMkLst>
        </pc:cxnChg>
        <pc:cxnChg chg="del">
          <ac:chgData name="Yoel Kortick" userId="167978f5-7f40-4909-85d5-d4149554ad4e" providerId="ADAL" clId="{178E203D-F436-4EC6-B341-688274A1FBB1}" dt="2023-09-20T10:58:45.456" v="2539" actId="478"/>
          <ac:cxnSpMkLst>
            <pc:docMk/>
            <pc:sldMk cId="1039114364" sldId="1845"/>
            <ac:cxnSpMk id="13" creationId="{DEB02F2A-3778-4027-BB16-BDDFEBE64204}"/>
          </ac:cxnSpMkLst>
        </pc:cxnChg>
        <pc:cxnChg chg="mod">
          <ac:chgData name="Yoel Kortick" userId="167978f5-7f40-4909-85d5-d4149554ad4e" providerId="ADAL" clId="{178E203D-F436-4EC6-B341-688274A1FBB1}" dt="2023-09-20T10:59:04.078" v="2546" actId="14100"/>
          <ac:cxnSpMkLst>
            <pc:docMk/>
            <pc:sldMk cId="1039114364" sldId="1845"/>
            <ac:cxnSpMk id="19" creationId="{B27B1CE1-0203-40C3-816E-442A212D9AD6}"/>
          </ac:cxnSpMkLst>
        </pc:cxnChg>
      </pc:sldChg>
      <pc:sldChg chg="addSp delSp modSp add mod">
        <pc:chgData name="Yoel Kortick" userId="167978f5-7f40-4909-85d5-d4149554ad4e" providerId="ADAL" clId="{178E203D-F436-4EC6-B341-688274A1FBB1}" dt="2023-09-21T05:14:31.577" v="3580"/>
        <pc:sldMkLst>
          <pc:docMk/>
          <pc:sldMk cId="1544686273" sldId="1846"/>
        </pc:sldMkLst>
        <pc:spChg chg="mod">
          <ac:chgData name="Yoel Kortick" userId="167978f5-7f40-4909-85d5-d4149554ad4e" providerId="ADAL" clId="{178E203D-F436-4EC6-B341-688274A1FBB1}" dt="2023-09-20T10:59:58.627" v="2568" actId="14100"/>
          <ac:spMkLst>
            <pc:docMk/>
            <pc:sldMk cId="1544686273" sldId="1846"/>
            <ac:spMk id="2" creationId="{B8B13DF9-5F08-499F-930F-4604FF304100}"/>
          </ac:spMkLst>
        </pc:spChg>
        <pc:spChg chg="mod">
          <ac:chgData name="Yoel Kortick" userId="167978f5-7f40-4909-85d5-d4149554ad4e" providerId="ADAL" clId="{178E203D-F436-4EC6-B341-688274A1FBB1}" dt="2023-09-21T05:14:31.577" v="3580"/>
          <ac:spMkLst>
            <pc:docMk/>
            <pc:sldMk cId="1544686273" sldId="1846"/>
            <ac:spMk id="3" creationId="{4FC18B40-6547-41EC-8A0E-1C8F40E0A42F}"/>
          </ac:spMkLst>
        </pc:spChg>
        <pc:spChg chg="mod">
          <ac:chgData name="Yoel Kortick" userId="167978f5-7f40-4909-85d5-d4149554ad4e" providerId="ADAL" clId="{178E203D-F436-4EC6-B341-688274A1FBB1}" dt="2023-09-21T05:14:31.577" v="3580"/>
          <ac:spMkLst>
            <pc:docMk/>
            <pc:sldMk cId="1544686273" sldId="1846"/>
            <ac:spMk id="4" creationId="{2490F34D-A7E2-4EA9-8B1A-78371A1F1CD1}"/>
          </ac:spMkLst>
        </pc:spChg>
        <pc:spChg chg="mod">
          <ac:chgData name="Yoel Kortick" userId="167978f5-7f40-4909-85d5-d4149554ad4e" providerId="ADAL" clId="{178E203D-F436-4EC6-B341-688274A1FBB1}" dt="2023-09-20T10:59:48.675" v="2564" actId="14100"/>
          <ac:spMkLst>
            <pc:docMk/>
            <pc:sldMk cId="1544686273" sldId="1846"/>
            <ac:spMk id="7" creationId="{BC26EA41-3381-4D6A-8A43-35C115BF1BEF}"/>
          </ac:spMkLst>
        </pc:spChg>
        <pc:spChg chg="mod">
          <ac:chgData name="Yoel Kortick" userId="167978f5-7f40-4909-85d5-d4149554ad4e" providerId="ADAL" clId="{178E203D-F436-4EC6-B341-688274A1FBB1}" dt="2023-09-20T10:59:54.788" v="2566" actId="14100"/>
          <ac:spMkLst>
            <pc:docMk/>
            <pc:sldMk cId="1544686273" sldId="1846"/>
            <ac:spMk id="10" creationId="{D855BB50-2C29-4DA9-BAC1-31EBEE31F969}"/>
          </ac:spMkLst>
        </pc:spChg>
        <pc:picChg chg="del">
          <ac:chgData name="Yoel Kortick" userId="167978f5-7f40-4909-85d5-d4149554ad4e" providerId="ADAL" clId="{178E203D-F436-4EC6-B341-688274A1FBB1}" dt="2023-09-20T10:59:36.649" v="2550" actId="478"/>
          <ac:picMkLst>
            <pc:docMk/>
            <pc:sldMk cId="1544686273" sldId="1846"/>
            <ac:picMk id="6" creationId="{0E84B688-862A-981B-77B4-F369568F14FF}"/>
          </ac:picMkLst>
        </pc:picChg>
        <pc:picChg chg="add mod ord">
          <ac:chgData name="Yoel Kortick" userId="167978f5-7f40-4909-85d5-d4149554ad4e" providerId="ADAL" clId="{178E203D-F436-4EC6-B341-688274A1FBB1}" dt="2023-09-20T11:00:00.579" v="2569" actId="208"/>
          <ac:picMkLst>
            <pc:docMk/>
            <pc:sldMk cId="1544686273" sldId="1846"/>
            <ac:picMk id="8" creationId="{BDFFE18B-7427-F631-46D5-4F0CF2D1676C}"/>
          </ac:picMkLst>
        </pc:picChg>
      </pc:sldChg>
      <pc:sldChg chg="addSp delSp modSp add mod">
        <pc:chgData name="Yoel Kortick" userId="167978f5-7f40-4909-85d5-d4149554ad4e" providerId="ADAL" clId="{178E203D-F436-4EC6-B341-688274A1FBB1}" dt="2023-09-21T05:14:31.577" v="3580"/>
        <pc:sldMkLst>
          <pc:docMk/>
          <pc:sldMk cId="1688422437" sldId="1847"/>
        </pc:sldMkLst>
        <pc:spChg chg="mod">
          <ac:chgData name="Yoel Kortick" userId="167978f5-7f40-4909-85d5-d4149554ad4e" providerId="ADAL" clId="{178E203D-F436-4EC6-B341-688274A1FBB1}" dt="2023-09-21T05:14:31.577" v="3580"/>
          <ac:spMkLst>
            <pc:docMk/>
            <pc:sldMk cId="1688422437" sldId="1847"/>
            <ac:spMk id="2" creationId="{315526E6-7AE1-F1DC-C940-D7B49308D473}"/>
          </ac:spMkLst>
        </pc:spChg>
        <pc:spChg chg="mod">
          <ac:chgData name="Yoel Kortick" userId="167978f5-7f40-4909-85d5-d4149554ad4e" providerId="ADAL" clId="{178E203D-F436-4EC6-B341-688274A1FBB1}" dt="2023-09-21T05:14:31.577" v="3580"/>
          <ac:spMkLst>
            <pc:docMk/>
            <pc:sldMk cId="1688422437" sldId="1847"/>
            <ac:spMk id="3" creationId="{4FC18B40-6547-41EC-8A0E-1C8F40E0A42F}"/>
          </ac:spMkLst>
        </pc:spChg>
        <pc:picChg chg="add mod ord">
          <ac:chgData name="Yoel Kortick" userId="167978f5-7f40-4909-85d5-d4149554ad4e" providerId="ADAL" clId="{178E203D-F436-4EC6-B341-688274A1FBB1}" dt="2023-09-20T11:01:42.494" v="2598" actId="208"/>
          <ac:picMkLst>
            <pc:docMk/>
            <pc:sldMk cId="1688422437" sldId="1847"/>
            <ac:picMk id="6" creationId="{411B722E-59DA-607A-48ED-4FA4CD9D0233}"/>
          </ac:picMkLst>
        </pc:picChg>
        <pc:picChg chg="del">
          <ac:chgData name="Yoel Kortick" userId="167978f5-7f40-4909-85d5-d4149554ad4e" providerId="ADAL" clId="{178E203D-F436-4EC6-B341-688274A1FBB1}" dt="2023-09-20T11:01:07.529" v="2571" actId="478"/>
          <ac:picMkLst>
            <pc:docMk/>
            <pc:sldMk cId="1688422437" sldId="1847"/>
            <ac:picMk id="12" creationId="{8F87C0C5-0443-0EF1-4EB6-C547CC3383B3}"/>
          </ac:picMkLst>
        </pc:picChg>
        <pc:cxnChg chg="mod">
          <ac:chgData name="Yoel Kortick" userId="167978f5-7f40-4909-85d5-d4149554ad4e" providerId="ADAL" clId="{178E203D-F436-4EC6-B341-688274A1FBB1}" dt="2023-09-20T11:01:35.430" v="2596" actId="1038"/>
          <ac:cxnSpMkLst>
            <pc:docMk/>
            <pc:sldMk cId="1688422437" sldId="1847"/>
            <ac:cxnSpMk id="7" creationId="{87F5CE98-3345-1505-35FF-F07A82504685}"/>
          </ac:cxnSpMkLst>
        </pc:cxnChg>
        <pc:cxnChg chg="mod">
          <ac:chgData name="Yoel Kortick" userId="167978f5-7f40-4909-85d5-d4149554ad4e" providerId="ADAL" clId="{178E203D-F436-4EC6-B341-688274A1FBB1}" dt="2023-09-20T11:01:40.727" v="2597" actId="14100"/>
          <ac:cxnSpMkLst>
            <pc:docMk/>
            <pc:sldMk cId="1688422437" sldId="1847"/>
            <ac:cxnSpMk id="9" creationId="{5937EB11-8199-1F28-36DF-75A019D73DAB}"/>
          </ac:cxnSpMkLst>
        </pc:cxnChg>
      </pc:sldChg>
      <pc:sldChg chg="addSp delSp modSp add mod">
        <pc:chgData name="Yoel Kortick" userId="167978f5-7f40-4909-85d5-d4149554ad4e" providerId="ADAL" clId="{178E203D-F436-4EC6-B341-688274A1FBB1}" dt="2023-09-21T05:14:31.577" v="3580"/>
        <pc:sldMkLst>
          <pc:docMk/>
          <pc:sldMk cId="3892981007" sldId="1848"/>
        </pc:sldMkLst>
        <pc:spChg chg="mod">
          <ac:chgData name="Yoel Kortick" userId="167978f5-7f40-4909-85d5-d4149554ad4e" providerId="ADAL" clId="{178E203D-F436-4EC6-B341-688274A1FBB1}" dt="2023-09-20T11:02:51.934" v="2605" actId="1035"/>
          <ac:spMkLst>
            <pc:docMk/>
            <pc:sldMk cId="3892981007" sldId="1848"/>
            <ac:spMk id="2" creationId="{29E475A2-4A95-4303-9D93-540C7D188F43}"/>
          </ac:spMkLst>
        </pc:spChg>
        <pc:spChg chg="mod">
          <ac:chgData name="Yoel Kortick" userId="167978f5-7f40-4909-85d5-d4149554ad4e" providerId="ADAL" clId="{178E203D-F436-4EC6-B341-688274A1FBB1}" dt="2023-09-21T05:14:31.577" v="3580"/>
          <ac:spMkLst>
            <pc:docMk/>
            <pc:sldMk cId="3892981007" sldId="1848"/>
            <ac:spMk id="3" creationId="{4FC18B40-6547-41EC-8A0E-1C8F40E0A42F}"/>
          </ac:spMkLst>
        </pc:spChg>
        <pc:spChg chg="mod">
          <ac:chgData name="Yoel Kortick" userId="167978f5-7f40-4909-85d5-d4149554ad4e" providerId="ADAL" clId="{178E203D-F436-4EC6-B341-688274A1FBB1}" dt="2023-09-21T05:14:31.577" v="3580"/>
          <ac:spMkLst>
            <pc:docMk/>
            <pc:sldMk cId="3892981007" sldId="1848"/>
            <ac:spMk id="4" creationId="{2490F34D-A7E2-4EA9-8B1A-78371A1F1CD1}"/>
          </ac:spMkLst>
        </pc:spChg>
        <pc:spChg chg="mod">
          <ac:chgData name="Yoel Kortick" userId="167978f5-7f40-4909-85d5-d4149554ad4e" providerId="ADAL" clId="{178E203D-F436-4EC6-B341-688274A1FBB1}" dt="2023-09-21T05:14:31.577" v="3580"/>
          <ac:spMkLst>
            <pc:docMk/>
            <pc:sldMk cId="3892981007" sldId="1848"/>
            <ac:spMk id="8" creationId="{6A12B8FB-284D-AD09-2394-DAECAF7F12D1}"/>
          </ac:spMkLst>
        </pc:spChg>
        <pc:spChg chg="add mod">
          <ac:chgData name="Yoel Kortick" userId="167978f5-7f40-4909-85d5-d4149554ad4e" providerId="ADAL" clId="{178E203D-F436-4EC6-B341-688274A1FBB1}" dt="2023-09-21T05:14:31.577" v="3580"/>
          <ac:spMkLst>
            <pc:docMk/>
            <pc:sldMk cId="3892981007" sldId="1848"/>
            <ac:spMk id="9" creationId="{2538D5BE-2A48-0F5B-4FB5-5F7336725FF7}"/>
          </ac:spMkLst>
        </pc:spChg>
        <pc:picChg chg="add mod ord">
          <ac:chgData name="Yoel Kortick" userId="167978f5-7f40-4909-85d5-d4149554ad4e" providerId="ADAL" clId="{178E203D-F436-4EC6-B341-688274A1FBB1}" dt="2023-09-20T11:03:52.810" v="2724" actId="208"/>
          <ac:picMkLst>
            <pc:docMk/>
            <pc:sldMk cId="3892981007" sldId="1848"/>
            <ac:picMk id="6" creationId="{6B16C7BB-C19D-3D42-B11D-643BADA50164}"/>
          </ac:picMkLst>
        </pc:picChg>
        <pc:picChg chg="del">
          <ac:chgData name="Yoel Kortick" userId="167978f5-7f40-4909-85d5-d4149554ad4e" providerId="ADAL" clId="{178E203D-F436-4EC6-B341-688274A1FBB1}" dt="2023-09-20T11:02:35.138" v="2599" actId="478"/>
          <ac:picMkLst>
            <pc:docMk/>
            <pc:sldMk cId="3892981007" sldId="1848"/>
            <ac:picMk id="7" creationId="{211792D8-B9C1-7BCE-6068-B351B83D6767}"/>
          </ac:picMkLst>
        </pc:picChg>
        <pc:cxnChg chg="mod">
          <ac:chgData name="Yoel Kortick" userId="167978f5-7f40-4909-85d5-d4149554ad4e" providerId="ADAL" clId="{178E203D-F436-4EC6-B341-688274A1FBB1}" dt="2023-09-20T11:03:03.675" v="2611" actId="1036"/>
          <ac:cxnSpMkLst>
            <pc:docMk/>
            <pc:sldMk cId="3892981007" sldId="1848"/>
            <ac:cxnSpMk id="10" creationId="{6422D452-ABE8-991F-6C43-A890858A2192}"/>
          </ac:cxnSpMkLst>
        </pc:cxnChg>
        <pc:cxnChg chg="mod">
          <ac:chgData name="Yoel Kortick" userId="167978f5-7f40-4909-85d5-d4149554ad4e" providerId="ADAL" clId="{178E203D-F436-4EC6-B341-688274A1FBB1}" dt="2023-09-20T11:03:03.675" v="2611" actId="1036"/>
          <ac:cxnSpMkLst>
            <pc:docMk/>
            <pc:sldMk cId="3892981007" sldId="1848"/>
            <ac:cxnSpMk id="11" creationId="{C844EE87-914F-047F-C2EC-569913EC6BF7}"/>
          </ac:cxnSpMkLst>
        </pc:cxnChg>
        <pc:cxnChg chg="add mod">
          <ac:chgData name="Yoel Kortick" userId="167978f5-7f40-4909-85d5-d4149554ad4e" providerId="ADAL" clId="{178E203D-F436-4EC6-B341-688274A1FBB1}" dt="2023-09-20T11:03:42.472" v="2721" actId="1076"/>
          <ac:cxnSpMkLst>
            <pc:docMk/>
            <pc:sldMk cId="3892981007" sldId="1848"/>
            <ac:cxnSpMk id="12" creationId="{4C5FF6AF-5761-CC0F-2D4C-1922A02B00D4}"/>
          </ac:cxnSpMkLst>
        </pc:cxnChg>
        <pc:cxnChg chg="add mod">
          <ac:chgData name="Yoel Kortick" userId="167978f5-7f40-4909-85d5-d4149554ad4e" providerId="ADAL" clId="{178E203D-F436-4EC6-B341-688274A1FBB1}" dt="2023-09-20T11:03:45.611" v="2723" actId="14100"/>
          <ac:cxnSpMkLst>
            <pc:docMk/>
            <pc:sldMk cId="3892981007" sldId="1848"/>
            <ac:cxnSpMk id="13" creationId="{B26B3D55-FA36-34A8-2BC3-155C5D905590}"/>
          </ac:cxnSpMkLst>
        </pc:cxnChg>
      </pc:sldChg>
      <pc:sldChg chg="addSp delSp modSp add mod">
        <pc:chgData name="Yoel Kortick" userId="167978f5-7f40-4909-85d5-d4149554ad4e" providerId="ADAL" clId="{178E203D-F436-4EC6-B341-688274A1FBB1}" dt="2023-09-21T05:14:31.577" v="3580"/>
        <pc:sldMkLst>
          <pc:docMk/>
          <pc:sldMk cId="1732673338" sldId="1849"/>
        </pc:sldMkLst>
        <pc:spChg chg="mod">
          <ac:chgData name="Yoel Kortick" userId="167978f5-7f40-4909-85d5-d4149554ad4e" providerId="ADAL" clId="{178E203D-F436-4EC6-B341-688274A1FBB1}" dt="2023-09-21T05:14:31.577" v="3580"/>
          <ac:spMkLst>
            <pc:docMk/>
            <pc:sldMk cId="1732673338" sldId="1849"/>
            <ac:spMk id="3" creationId="{4FC18B40-6547-41EC-8A0E-1C8F40E0A42F}"/>
          </ac:spMkLst>
        </pc:spChg>
        <pc:spChg chg="mod">
          <ac:chgData name="Yoel Kortick" userId="167978f5-7f40-4909-85d5-d4149554ad4e" providerId="ADAL" clId="{178E203D-F436-4EC6-B341-688274A1FBB1}" dt="2023-09-21T05:14:31.577" v="3580"/>
          <ac:spMkLst>
            <pc:docMk/>
            <pc:sldMk cId="1732673338" sldId="1849"/>
            <ac:spMk id="4" creationId="{2490F34D-A7E2-4EA9-8B1A-78371A1F1CD1}"/>
          </ac:spMkLst>
        </pc:spChg>
        <pc:spChg chg="mod">
          <ac:chgData name="Yoel Kortick" userId="167978f5-7f40-4909-85d5-d4149554ad4e" providerId="ADAL" clId="{178E203D-F436-4EC6-B341-688274A1FBB1}" dt="2023-09-21T05:14:31.577" v="3580"/>
          <ac:spMkLst>
            <pc:docMk/>
            <pc:sldMk cId="1732673338" sldId="1849"/>
            <ac:spMk id="8" creationId="{6A12B8FB-284D-AD09-2394-DAECAF7F12D1}"/>
          </ac:spMkLst>
        </pc:spChg>
        <pc:picChg chg="add mod ord">
          <ac:chgData name="Yoel Kortick" userId="167978f5-7f40-4909-85d5-d4149554ad4e" providerId="ADAL" clId="{178E203D-F436-4EC6-B341-688274A1FBB1}" dt="2023-09-20T11:04:56.674" v="2757" actId="208"/>
          <ac:picMkLst>
            <pc:docMk/>
            <pc:sldMk cId="1732673338" sldId="1849"/>
            <ac:picMk id="5" creationId="{4C25BC7F-582F-CE96-1052-ED474C86FD2B}"/>
          </ac:picMkLst>
        </pc:picChg>
        <pc:picChg chg="del">
          <ac:chgData name="Yoel Kortick" userId="167978f5-7f40-4909-85d5-d4149554ad4e" providerId="ADAL" clId="{178E203D-F436-4EC6-B341-688274A1FBB1}" dt="2023-09-20T11:04:43.176" v="2746" actId="478"/>
          <ac:picMkLst>
            <pc:docMk/>
            <pc:sldMk cId="1732673338" sldId="1849"/>
            <ac:picMk id="6" creationId="{2668047B-EBDD-73DD-2658-CA5AE56F57EE}"/>
          </ac:picMkLst>
        </pc:picChg>
        <pc:cxnChg chg="mod">
          <ac:chgData name="Yoel Kortick" userId="167978f5-7f40-4909-85d5-d4149554ad4e" providerId="ADAL" clId="{178E203D-F436-4EC6-B341-688274A1FBB1}" dt="2023-09-20T11:04:54.207" v="2756" actId="1035"/>
          <ac:cxnSpMkLst>
            <pc:docMk/>
            <pc:sldMk cId="1732673338" sldId="1849"/>
            <ac:cxnSpMk id="10" creationId="{6422D452-ABE8-991F-6C43-A890858A2192}"/>
          </ac:cxnSpMkLst>
        </pc:cxnChg>
        <pc:cxnChg chg="mod">
          <ac:chgData name="Yoel Kortick" userId="167978f5-7f40-4909-85d5-d4149554ad4e" providerId="ADAL" clId="{178E203D-F436-4EC6-B341-688274A1FBB1}" dt="2023-09-20T11:04:54.207" v="2756" actId="1035"/>
          <ac:cxnSpMkLst>
            <pc:docMk/>
            <pc:sldMk cId="1732673338" sldId="1849"/>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2454621732" sldId="1850"/>
        </pc:sldMkLst>
        <pc:spChg chg="mod">
          <ac:chgData name="Yoel Kortick" userId="167978f5-7f40-4909-85d5-d4149554ad4e" providerId="ADAL" clId="{178E203D-F436-4EC6-B341-688274A1FBB1}" dt="2023-09-21T05:14:31.577" v="3580"/>
          <ac:spMkLst>
            <pc:docMk/>
            <pc:sldMk cId="2454621732" sldId="1850"/>
            <ac:spMk id="3" creationId="{4FC18B40-6547-41EC-8A0E-1C8F40E0A42F}"/>
          </ac:spMkLst>
        </pc:spChg>
        <pc:spChg chg="mod">
          <ac:chgData name="Yoel Kortick" userId="167978f5-7f40-4909-85d5-d4149554ad4e" providerId="ADAL" clId="{178E203D-F436-4EC6-B341-688274A1FBB1}" dt="2023-09-21T05:14:31.577" v="3580"/>
          <ac:spMkLst>
            <pc:docMk/>
            <pc:sldMk cId="2454621732" sldId="1850"/>
            <ac:spMk id="4" creationId="{2490F34D-A7E2-4EA9-8B1A-78371A1F1CD1}"/>
          </ac:spMkLst>
        </pc:spChg>
        <pc:spChg chg="mod">
          <ac:chgData name="Yoel Kortick" userId="167978f5-7f40-4909-85d5-d4149554ad4e" providerId="ADAL" clId="{178E203D-F436-4EC6-B341-688274A1FBB1}" dt="2023-09-21T05:14:31.577" v="3580"/>
          <ac:spMkLst>
            <pc:docMk/>
            <pc:sldMk cId="2454621732" sldId="1850"/>
            <ac:spMk id="8" creationId="{6A12B8FB-284D-AD09-2394-DAECAF7F12D1}"/>
          </ac:spMkLst>
        </pc:spChg>
        <pc:picChg chg="del">
          <ac:chgData name="Yoel Kortick" userId="167978f5-7f40-4909-85d5-d4149554ad4e" providerId="ADAL" clId="{178E203D-F436-4EC6-B341-688274A1FBB1}" dt="2023-09-20T11:05:52.387" v="2758" actId="478"/>
          <ac:picMkLst>
            <pc:docMk/>
            <pc:sldMk cId="2454621732" sldId="1850"/>
            <ac:picMk id="5" creationId="{63A325F4-B201-8443-FC07-7374151E1FCC}"/>
          </ac:picMkLst>
        </pc:picChg>
        <pc:picChg chg="add mod ord">
          <ac:chgData name="Yoel Kortick" userId="167978f5-7f40-4909-85d5-d4149554ad4e" providerId="ADAL" clId="{178E203D-F436-4EC6-B341-688274A1FBB1}" dt="2023-09-20T11:06:09.019" v="2766" actId="208"/>
          <ac:picMkLst>
            <pc:docMk/>
            <pc:sldMk cId="2454621732" sldId="1850"/>
            <ac:picMk id="6" creationId="{5F615669-FCAC-66C3-9063-1167C1C12B4A}"/>
          </ac:picMkLst>
        </pc:picChg>
        <pc:cxnChg chg="mod">
          <ac:chgData name="Yoel Kortick" userId="167978f5-7f40-4909-85d5-d4149554ad4e" providerId="ADAL" clId="{178E203D-F436-4EC6-B341-688274A1FBB1}" dt="2023-09-20T11:06:05.660" v="2765" actId="1038"/>
          <ac:cxnSpMkLst>
            <pc:docMk/>
            <pc:sldMk cId="2454621732" sldId="1850"/>
            <ac:cxnSpMk id="10" creationId="{6422D452-ABE8-991F-6C43-A890858A2192}"/>
          </ac:cxnSpMkLst>
        </pc:cxnChg>
        <pc:cxnChg chg="mod">
          <ac:chgData name="Yoel Kortick" userId="167978f5-7f40-4909-85d5-d4149554ad4e" providerId="ADAL" clId="{178E203D-F436-4EC6-B341-688274A1FBB1}" dt="2023-09-20T11:06:05.660" v="2765" actId="1038"/>
          <ac:cxnSpMkLst>
            <pc:docMk/>
            <pc:sldMk cId="2454621732" sldId="1850"/>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2689297007" sldId="1851"/>
        </pc:sldMkLst>
        <pc:spChg chg="mod">
          <ac:chgData name="Yoel Kortick" userId="167978f5-7f40-4909-85d5-d4149554ad4e" providerId="ADAL" clId="{178E203D-F436-4EC6-B341-688274A1FBB1}" dt="2023-09-21T05:14:31.577" v="3580"/>
          <ac:spMkLst>
            <pc:docMk/>
            <pc:sldMk cId="2689297007" sldId="1851"/>
            <ac:spMk id="3" creationId="{4FC18B40-6547-41EC-8A0E-1C8F40E0A42F}"/>
          </ac:spMkLst>
        </pc:spChg>
        <pc:spChg chg="mod">
          <ac:chgData name="Yoel Kortick" userId="167978f5-7f40-4909-85d5-d4149554ad4e" providerId="ADAL" clId="{178E203D-F436-4EC6-B341-688274A1FBB1}" dt="2023-09-21T05:14:31.577" v="3580"/>
          <ac:spMkLst>
            <pc:docMk/>
            <pc:sldMk cId="2689297007" sldId="1851"/>
            <ac:spMk id="4" creationId="{2490F34D-A7E2-4EA9-8B1A-78371A1F1CD1}"/>
          </ac:spMkLst>
        </pc:spChg>
        <pc:spChg chg="mod">
          <ac:chgData name="Yoel Kortick" userId="167978f5-7f40-4909-85d5-d4149554ad4e" providerId="ADAL" clId="{178E203D-F436-4EC6-B341-688274A1FBB1}" dt="2023-09-20T11:07:47.784" v="2773" actId="1076"/>
          <ac:spMkLst>
            <pc:docMk/>
            <pc:sldMk cId="2689297007" sldId="1851"/>
            <ac:spMk id="7" creationId="{8CFD519F-B2CF-743E-199C-EEBFE79BF737}"/>
          </ac:spMkLst>
        </pc:spChg>
        <pc:spChg chg="mod">
          <ac:chgData name="Yoel Kortick" userId="167978f5-7f40-4909-85d5-d4149554ad4e" providerId="ADAL" clId="{178E203D-F436-4EC6-B341-688274A1FBB1}" dt="2023-09-20T11:07:54.545" v="2775" actId="14100"/>
          <ac:spMkLst>
            <pc:docMk/>
            <pc:sldMk cId="2689297007" sldId="1851"/>
            <ac:spMk id="9" creationId="{F9D9A5AF-8D0C-050E-F866-D634A066EC0E}"/>
          </ac:spMkLst>
        </pc:spChg>
        <pc:picChg chg="add mod ord">
          <ac:chgData name="Yoel Kortick" userId="167978f5-7f40-4909-85d5-d4149554ad4e" providerId="ADAL" clId="{178E203D-F436-4EC6-B341-688274A1FBB1}" dt="2023-09-20T11:07:58.375" v="2777" actId="167"/>
          <ac:picMkLst>
            <pc:docMk/>
            <pc:sldMk cId="2689297007" sldId="1851"/>
            <ac:picMk id="5" creationId="{AFB45FC9-7CD6-F21C-D4B6-115BA630F3E6}"/>
          </ac:picMkLst>
        </pc:picChg>
        <pc:picChg chg="del">
          <ac:chgData name="Yoel Kortick" userId="167978f5-7f40-4909-85d5-d4149554ad4e" providerId="ADAL" clId="{178E203D-F436-4EC6-B341-688274A1FBB1}" dt="2023-09-20T11:07:37.148" v="2768" actId="478"/>
          <ac:picMkLst>
            <pc:docMk/>
            <pc:sldMk cId="2689297007" sldId="1851"/>
            <ac:picMk id="6" creationId="{BD48C428-FE80-667F-5211-39844B58704A}"/>
          </ac:picMkLst>
        </pc:picChg>
      </pc:sldChg>
      <pc:sldChg chg="addSp delSp modSp add mod">
        <pc:chgData name="Yoel Kortick" userId="167978f5-7f40-4909-85d5-d4149554ad4e" providerId="ADAL" clId="{178E203D-F436-4EC6-B341-688274A1FBB1}" dt="2023-09-21T05:14:31.577" v="3580"/>
        <pc:sldMkLst>
          <pc:docMk/>
          <pc:sldMk cId="3070134393" sldId="1852"/>
        </pc:sldMkLst>
        <pc:spChg chg="mod">
          <ac:chgData name="Yoel Kortick" userId="167978f5-7f40-4909-85d5-d4149554ad4e" providerId="ADAL" clId="{178E203D-F436-4EC6-B341-688274A1FBB1}" dt="2023-09-21T05:14:31.577" v="3580"/>
          <ac:spMkLst>
            <pc:docMk/>
            <pc:sldMk cId="3070134393" sldId="1852"/>
            <ac:spMk id="3" creationId="{4FC18B40-6547-41EC-8A0E-1C8F40E0A42F}"/>
          </ac:spMkLst>
        </pc:spChg>
        <pc:spChg chg="mod">
          <ac:chgData name="Yoel Kortick" userId="167978f5-7f40-4909-85d5-d4149554ad4e" providerId="ADAL" clId="{178E203D-F436-4EC6-B341-688274A1FBB1}" dt="2023-09-21T05:14:31.577" v="3580"/>
          <ac:spMkLst>
            <pc:docMk/>
            <pc:sldMk cId="3070134393" sldId="1852"/>
            <ac:spMk id="4" creationId="{2490F34D-A7E2-4EA9-8B1A-78371A1F1CD1}"/>
          </ac:spMkLst>
        </pc:spChg>
        <pc:spChg chg="mod">
          <ac:chgData name="Yoel Kortick" userId="167978f5-7f40-4909-85d5-d4149554ad4e" providerId="ADAL" clId="{178E203D-F436-4EC6-B341-688274A1FBB1}" dt="2023-09-21T05:14:31.577" v="3580"/>
          <ac:spMkLst>
            <pc:docMk/>
            <pc:sldMk cId="3070134393" sldId="1852"/>
            <ac:spMk id="11" creationId="{750AAA4A-274C-A94C-AE75-70988A5E545B}"/>
          </ac:spMkLst>
        </pc:spChg>
        <pc:picChg chg="add del">
          <ac:chgData name="Yoel Kortick" userId="167978f5-7f40-4909-85d5-d4149554ad4e" providerId="ADAL" clId="{178E203D-F436-4EC6-B341-688274A1FBB1}" dt="2023-09-20T11:09:10.290" v="2780" actId="22"/>
          <ac:picMkLst>
            <pc:docMk/>
            <pc:sldMk cId="3070134393" sldId="1852"/>
            <ac:picMk id="5" creationId="{B5806EEB-D0D3-88A2-0B6B-828C8E144D02}"/>
          </ac:picMkLst>
        </pc:picChg>
        <pc:picChg chg="add mod ord">
          <ac:chgData name="Yoel Kortick" userId="167978f5-7f40-4909-85d5-d4149554ad4e" providerId="ADAL" clId="{178E203D-F436-4EC6-B341-688274A1FBB1}" dt="2023-09-20T11:10:04.655" v="2787" actId="208"/>
          <ac:picMkLst>
            <pc:docMk/>
            <pc:sldMk cId="3070134393" sldId="1852"/>
            <ac:picMk id="7" creationId="{B79B0807-E838-E669-209F-0DFD44CC2496}"/>
          </ac:picMkLst>
        </pc:picChg>
        <pc:picChg chg="add del">
          <ac:chgData name="Yoel Kortick" userId="167978f5-7f40-4909-85d5-d4149554ad4e" providerId="ADAL" clId="{178E203D-F436-4EC6-B341-688274A1FBB1}" dt="2023-09-20T11:09:39.960" v="2782" actId="478"/>
          <ac:picMkLst>
            <pc:docMk/>
            <pc:sldMk cId="3070134393" sldId="1852"/>
            <ac:picMk id="13" creationId="{B1843163-C9BC-B9BE-0D96-BA6D7EDC5A9C}"/>
          </ac:picMkLst>
        </pc:picChg>
      </pc:sldChg>
      <pc:sldChg chg="modSp add">
        <pc:chgData name="Yoel Kortick" userId="167978f5-7f40-4909-85d5-d4149554ad4e" providerId="ADAL" clId="{178E203D-F436-4EC6-B341-688274A1FBB1}" dt="2023-09-21T05:14:31.577" v="3580"/>
        <pc:sldMkLst>
          <pc:docMk/>
          <pc:sldMk cId="420304420" sldId="1853"/>
        </pc:sldMkLst>
        <pc:spChg chg="mod">
          <ac:chgData name="Yoel Kortick" userId="167978f5-7f40-4909-85d5-d4149554ad4e" providerId="ADAL" clId="{178E203D-F436-4EC6-B341-688274A1FBB1}" dt="2023-09-21T05:14:31.577" v="3580"/>
          <ac:spMkLst>
            <pc:docMk/>
            <pc:sldMk cId="420304420" sldId="1853"/>
            <ac:spMk id="3" creationId="{4FC18B40-6547-41EC-8A0E-1C8F40E0A42F}"/>
          </ac:spMkLst>
        </pc:spChg>
        <pc:spChg chg="mod">
          <ac:chgData name="Yoel Kortick" userId="167978f5-7f40-4909-85d5-d4149554ad4e" providerId="ADAL" clId="{178E203D-F436-4EC6-B341-688274A1FBB1}" dt="2023-09-21T05:14:31.577" v="3580"/>
          <ac:spMkLst>
            <pc:docMk/>
            <pc:sldMk cId="420304420" sldId="1853"/>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595737322" sldId="1854"/>
        </pc:sldMkLst>
        <pc:spChg chg="mod">
          <ac:chgData name="Yoel Kortick" userId="167978f5-7f40-4909-85d5-d4149554ad4e" providerId="ADAL" clId="{178E203D-F436-4EC6-B341-688274A1FBB1}" dt="2023-09-21T05:14:31.577" v="3580"/>
          <ac:spMkLst>
            <pc:docMk/>
            <pc:sldMk cId="1595737322" sldId="1854"/>
            <ac:spMk id="3" creationId="{4FC18B40-6547-41EC-8A0E-1C8F40E0A42F}"/>
          </ac:spMkLst>
        </pc:spChg>
        <pc:picChg chg="add mod">
          <ac:chgData name="Yoel Kortick" userId="167978f5-7f40-4909-85d5-d4149554ad4e" providerId="ADAL" clId="{178E203D-F436-4EC6-B341-688274A1FBB1}" dt="2023-09-20T11:21:37.092" v="3007" actId="208"/>
          <ac:picMkLst>
            <pc:docMk/>
            <pc:sldMk cId="1595737322" sldId="1854"/>
            <ac:picMk id="5" creationId="{7ABB383E-188F-E790-07B8-CD216C09A733}"/>
          </ac:picMkLst>
        </pc:picChg>
        <pc:picChg chg="add del">
          <ac:chgData name="Yoel Kortick" userId="167978f5-7f40-4909-85d5-d4149554ad4e" providerId="ADAL" clId="{178E203D-F436-4EC6-B341-688274A1FBB1}" dt="2023-09-20T11:21:51.359" v="3010" actId="478"/>
          <ac:picMkLst>
            <pc:docMk/>
            <pc:sldMk cId="1595737322" sldId="1854"/>
            <ac:picMk id="7" creationId="{BA5E3A40-B654-FE28-1070-6216D0EBC87F}"/>
          </ac:picMkLst>
        </pc:picChg>
        <pc:picChg chg="add mod">
          <ac:chgData name="Yoel Kortick" userId="167978f5-7f40-4909-85d5-d4149554ad4e" providerId="ADAL" clId="{178E203D-F436-4EC6-B341-688274A1FBB1}" dt="2023-09-20T11:22:09.252" v="3016" actId="208"/>
          <ac:picMkLst>
            <pc:docMk/>
            <pc:sldMk cId="1595737322" sldId="1854"/>
            <ac:picMk id="9" creationId="{8C742147-B509-AA88-7CD1-4CFBFEDE9D75}"/>
          </ac:picMkLst>
        </pc:picChg>
        <pc:picChg chg="del">
          <ac:chgData name="Yoel Kortick" userId="167978f5-7f40-4909-85d5-d4149554ad4e" providerId="ADAL" clId="{178E203D-F436-4EC6-B341-688274A1FBB1}" dt="2023-09-20T11:21:48.354" v="3008" actId="478"/>
          <ac:picMkLst>
            <pc:docMk/>
            <pc:sldMk cId="1595737322" sldId="1854"/>
            <ac:picMk id="10" creationId="{FB827A39-4F0D-DC27-62A4-4EB4D9ED8C5C}"/>
          </ac:picMkLst>
        </pc:picChg>
        <pc:picChg chg="del">
          <ac:chgData name="Yoel Kortick" userId="167978f5-7f40-4909-85d5-d4149554ad4e" providerId="ADAL" clId="{178E203D-F436-4EC6-B341-688274A1FBB1}" dt="2023-09-20T11:21:31.489" v="3003" actId="478"/>
          <ac:picMkLst>
            <pc:docMk/>
            <pc:sldMk cId="1595737322" sldId="1854"/>
            <ac:picMk id="13" creationId="{9941571B-FC79-8488-3A76-38F6EA02C796}"/>
          </ac:picMkLst>
        </pc:picChg>
      </pc:sldChg>
      <pc:sldChg chg="addSp delSp modSp add mod">
        <pc:chgData name="Yoel Kortick" userId="167978f5-7f40-4909-85d5-d4149554ad4e" providerId="ADAL" clId="{178E203D-F436-4EC6-B341-688274A1FBB1}" dt="2023-09-21T05:14:31.577" v="3580"/>
        <pc:sldMkLst>
          <pc:docMk/>
          <pc:sldMk cId="2033295952" sldId="1855"/>
        </pc:sldMkLst>
        <pc:spChg chg="mod">
          <ac:chgData name="Yoel Kortick" userId="167978f5-7f40-4909-85d5-d4149554ad4e" providerId="ADAL" clId="{178E203D-F436-4EC6-B341-688274A1FBB1}" dt="2023-09-21T05:14:31.577" v="3580"/>
          <ac:spMkLst>
            <pc:docMk/>
            <pc:sldMk cId="2033295952" sldId="1855"/>
            <ac:spMk id="3" creationId="{4FC18B40-6547-41EC-8A0E-1C8F40E0A42F}"/>
          </ac:spMkLst>
        </pc:spChg>
        <pc:spChg chg="mod">
          <ac:chgData name="Yoel Kortick" userId="167978f5-7f40-4909-85d5-d4149554ad4e" providerId="ADAL" clId="{178E203D-F436-4EC6-B341-688274A1FBB1}" dt="2023-09-21T05:14:31.577" v="3580"/>
          <ac:spMkLst>
            <pc:docMk/>
            <pc:sldMk cId="2033295952" sldId="1855"/>
            <ac:spMk id="4" creationId="{2490F34D-A7E2-4EA9-8B1A-78371A1F1CD1}"/>
          </ac:spMkLst>
        </pc:spChg>
        <pc:spChg chg="mod">
          <ac:chgData name="Yoel Kortick" userId="167978f5-7f40-4909-85d5-d4149554ad4e" providerId="ADAL" clId="{178E203D-F436-4EC6-B341-688274A1FBB1}" dt="2023-09-20T11:32:06.696" v="3021" actId="14100"/>
          <ac:spMkLst>
            <pc:docMk/>
            <pc:sldMk cId="2033295952" sldId="1855"/>
            <ac:spMk id="6" creationId="{75450F1C-11E3-E84E-2E86-E871DF93279B}"/>
          </ac:spMkLst>
        </pc:spChg>
        <pc:picChg chg="del">
          <ac:chgData name="Yoel Kortick" userId="167978f5-7f40-4909-85d5-d4149554ad4e" providerId="ADAL" clId="{178E203D-F436-4EC6-B341-688274A1FBB1}" dt="2023-09-20T11:31:53.081" v="3017" actId="478"/>
          <ac:picMkLst>
            <pc:docMk/>
            <pc:sldMk cId="2033295952" sldId="1855"/>
            <ac:picMk id="5" creationId="{2125BA76-6AB3-2AEA-455F-6030A32C89F2}"/>
          </ac:picMkLst>
        </pc:picChg>
        <pc:picChg chg="add mod ord">
          <ac:chgData name="Yoel Kortick" userId="167978f5-7f40-4909-85d5-d4149554ad4e" providerId="ADAL" clId="{178E203D-F436-4EC6-B341-688274A1FBB1}" dt="2023-09-20T11:32:09.170" v="3022" actId="208"/>
          <ac:picMkLst>
            <pc:docMk/>
            <pc:sldMk cId="2033295952" sldId="1855"/>
            <ac:picMk id="7" creationId="{41A7C168-C444-8A3D-62C1-123F64B4FAA7}"/>
          </ac:picMkLst>
        </pc:picChg>
      </pc:sldChg>
      <pc:sldChg chg="addSp delSp modSp add mod">
        <pc:chgData name="Yoel Kortick" userId="167978f5-7f40-4909-85d5-d4149554ad4e" providerId="ADAL" clId="{178E203D-F436-4EC6-B341-688274A1FBB1}" dt="2023-09-21T05:14:31.577" v="3580"/>
        <pc:sldMkLst>
          <pc:docMk/>
          <pc:sldMk cId="1633253681" sldId="1856"/>
        </pc:sldMkLst>
        <pc:spChg chg="mod">
          <ac:chgData name="Yoel Kortick" userId="167978f5-7f40-4909-85d5-d4149554ad4e" providerId="ADAL" clId="{178E203D-F436-4EC6-B341-688274A1FBB1}" dt="2023-09-21T05:14:31.577" v="3580"/>
          <ac:spMkLst>
            <pc:docMk/>
            <pc:sldMk cId="1633253681" sldId="1856"/>
            <ac:spMk id="3" creationId="{4FC18B40-6547-41EC-8A0E-1C8F40E0A42F}"/>
          </ac:spMkLst>
        </pc:spChg>
        <pc:spChg chg="mod">
          <ac:chgData name="Yoel Kortick" userId="167978f5-7f40-4909-85d5-d4149554ad4e" providerId="ADAL" clId="{178E203D-F436-4EC6-B341-688274A1FBB1}" dt="2023-09-21T05:14:31.577" v="3580"/>
          <ac:spMkLst>
            <pc:docMk/>
            <pc:sldMk cId="1633253681" sldId="1856"/>
            <ac:spMk id="4" creationId="{2490F34D-A7E2-4EA9-8B1A-78371A1F1CD1}"/>
          </ac:spMkLst>
        </pc:spChg>
        <pc:spChg chg="add mod">
          <ac:chgData name="Yoel Kortick" userId="167978f5-7f40-4909-85d5-d4149554ad4e" providerId="ADAL" clId="{178E203D-F436-4EC6-B341-688274A1FBB1}" dt="2023-09-20T11:34:18.837" v="3090" actId="208"/>
          <ac:spMkLst>
            <pc:docMk/>
            <pc:sldMk cId="1633253681" sldId="1856"/>
            <ac:spMk id="6" creationId="{E7202A11-57E6-5989-3440-1AF7A34FCBFC}"/>
          </ac:spMkLst>
        </pc:spChg>
        <pc:spChg chg="del">
          <ac:chgData name="Yoel Kortick" userId="167978f5-7f40-4909-85d5-d4149554ad4e" providerId="ADAL" clId="{178E203D-F436-4EC6-B341-688274A1FBB1}" dt="2023-09-20T11:10:35.341" v="2790" actId="478"/>
          <ac:spMkLst>
            <pc:docMk/>
            <pc:sldMk cId="1633253681" sldId="1856"/>
            <ac:spMk id="11" creationId="{750AAA4A-274C-A94C-AE75-70988A5E545B}"/>
          </ac:spMkLst>
        </pc:spChg>
        <pc:picChg chg="add mod">
          <ac:chgData name="Yoel Kortick" userId="167978f5-7f40-4909-85d5-d4149554ad4e" providerId="ADAL" clId="{178E203D-F436-4EC6-B341-688274A1FBB1}" dt="2023-09-20T11:14:43.277" v="3002" actId="208"/>
          <ac:picMkLst>
            <pc:docMk/>
            <pc:sldMk cId="1633253681" sldId="1856"/>
            <ac:picMk id="5" creationId="{394E4CCC-B4EF-35BD-5151-4C755588B555}"/>
          </ac:picMkLst>
        </pc:picChg>
        <pc:picChg chg="del">
          <ac:chgData name="Yoel Kortick" userId="167978f5-7f40-4909-85d5-d4149554ad4e" providerId="ADAL" clId="{178E203D-F436-4EC6-B341-688274A1FBB1}" dt="2023-09-20T11:10:35.341" v="2790" actId="478"/>
          <ac:picMkLst>
            <pc:docMk/>
            <pc:sldMk cId="1633253681" sldId="1856"/>
            <ac:picMk id="7" creationId="{B79B0807-E838-E669-209F-0DFD44CC2496}"/>
          </ac:picMkLst>
        </pc:picChg>
        <pc:cxnChg chg="del">
          <ac:chgData name="Yoel Kortick" userId="167978f5-7f40-4909-85d5-d4149554ad4e" providerId="ADAL" clId="{178E203D-F436-4EC6-B341-688274A1FBB1}" dt="2023-09-20T11:10:35.341" v="2790" actId="478"/>
          <ac:cxnSpMkLst>
            <pc:docMk/>
            <pc:sldMk cId="1633253681" sldId="1856"/>
            <ac:cxnSpMk id="15" creationId="{2C513B3E-0B97-FC0B-5505-C5F2E99715B6}"/>
          </ac:cxnSpMkLst>
        </pc:cxnChg>
        <pc:cxnChg chg="del">
          <ac:chgData name="Yoel Kortick" userId="167978f5-7f40-4909-85d5-d4149554ad4e" providerId="ADAL" clId="{178E203D-F436-4EC6-B341-688274A1FBB1}" dt="2023-09-20T11:10:35.341" v="2790" actId="478"/>
          <ac:cxnSpMkLst>
            <pc:docMk/>
            <pc:sldMk cId="1633253681" sldId="1856"/>
            <ac:cxnSpMk id="16" creationId="{A96DE0E0-3E45-FFD2-1D4D-D9C03186C2A6}"/>
          </ac:cxnSpMkLst>
        </pc:cxnChg>
      </pc:sldChg>
      <pc:sldChg chg="modSp add">
        <pc:chgData name="Yoel Kortick" userId="167978f5-7f40-4909-85d5-d4149554ad4e" providerId="ADAL" clId="{178E203D-F436-4EC6-B341-688274A1FBB1}" dt="2023-09-21T05:14:31.577" v="3580"/>
        <pc:sldMkLst>
          <pc:docMk/>
          <pc:sldMk cId="1190637392" sldId="1857"/>
        </pc:sldMkLst>
        <pc:spChg chg="mod">
          <ac:chgData name="Yoel Kortick" userId="167978f5-7f40-4909-85d5-d4149554ad4e" providerId="ADAL" clId="{178E203D-F436-4EC6-B341-688274A1FBB1}" dt="2023-09-21T05:14:31.577" v="3580"/>
          <ac:spMkLst>
            <pc:docMk/>
            <pc:sldMk cId="1190637392" sldId="1857"/>
            <ac:spMk id="3" creationId="{4FC18B40-6547-41EC-8A0E-1C8F40E0A42F}"/>
          </ac:spMkLst>
        </pc:spChg>
        <pc:spChg chg="mod">
          <ac:chgData name="Yoel Kortick" userId="167978f5-7f40-4909-85d5-d4149554ad4e" providerId="ADAL" clId="{178E203D-F436-4EC6-B341-688274A1FBB1}" dt="2023-09-21T05:14:31.577" v="3580"/>
          <ac:spMkLst>
            <pc:docMk/>
            <pc:sldMk cId="1190637392" sldId="1857"/>
            <ac:spMk id="4" creationId="{2490F34D-A7E2-4EA9-8B1A-78371A1F1CD1}"/>
          </ac:spMkLst>
        </pc:spChg>
      </pc:sldChg>
      <pc:sldChg chg="modSp add mod">
        <pc:chgData name="Yoel Kortick" userId="167978f5-7f40-4909-85d5-d4149554ad4e" providerId="ADAL" clId="{178E203D-F436-4EC6-B341-688274A1FBB1}" dt="2023-09-21T05:14:31.577" v="3580"/>
        <pc:sldMkLst>
          <pc:docMk/>
          <pc:sldMk cId="3477138020" sldId="1858"/>
        </pc:sldMkLst>
        <pc:spChg chg="mod">
          <ac:chgData name="Yoel Kortick" userId="167978f5-7f40-4909-85d5-d4149554ad4e" providerId="ADAL" clId="{178E203D-F436-4EC6-B341-688274A1FBB1}" dt="2023-09-21T05:14:31.577" v="3580"/>
          <ac:spMkLst>
            <pc:docMk/>
            <pc:sldMk cId="3477138020" sldId="1858"/>
            <ac:spMk id="4" creationId="{A1FE6F9A-C018-4915-94D1-7B4CD1DF4BFF}"/>
          </ac:spMkLst>
        </pc:spChg>
      </pc:sldChg>
      <pc:sldChg chg="modSp add mod">
        <pc:chgData name="Yoel Kortick" userId="167978f5-7f40-4909-85d5-d4149554ad4e" providerId="ADAL" clId="{178E203D-F436-4EC6-B341-688274A1FBB1}" dt="2023-09-21T05:14:31.577" v="3580"/>
        <pc:sldMkLst>
          <pc:docMk/>
          <pc:sldMk cId="2432675236" sldId="1859"/>
        </pc:sldMkLst>
        <pc:spChg chg="mod">
          <ac:chgData name="Yoel Kortick" userId="167978f5-7f40-4909-85d5-d4149554ad4e" providerId="ADAL" clId="{178E203D-F436-4EC6-B341-688274A1FBB1}" dt="2023-09-21T05:14:31.577" v="3580"/>
          <ac:spMkLst>
            <pc:docMk/>
            <pc:sldMk cId="2432675236" sldId="1859"/>
            <ac:spMk id="3" creationId="{4FC18B40-6547-41EC-8A0E-1C8F40E0A42F}"/>
          </ac:spMkLst>
        </pc:spChg>
        <pc:spChg chg="mod">
          <ac:chgData name="Yoel Kortick" userId="167978f5-7f40-4909-85d5-d4149554ad4e" providerId="ADAL" clId="{178E203D-F436-4EC6-B341-688274A1FBB1}" dt="2023-09-21T05:14:31.577" v="3580"/>
          <ac:spMkLst>
            <pc:docMk/>
            <pc:sldMk cId="2432675236" sldId="1859"/>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110093184" sldId="1860"/>
        </pc:sldMkLst>
        <pc:spChg chg="mod">
          <ac:chgData name="Yoel Kortick" userId="167978f5-7f40-4909-85d5-d4149554ad4e" providerId="ADAL" clId="{178E203D-F436-4EC6-B341-688274A1FBB1}" dt="2023-09-21T05:14:31.577" v="3580"/>
          <ac:spMkLst>
            <pc:docMk/>
            <pc:sldMk cId="1110093184" sldId="1860"/>
            <ac:spMk id="3" creationId="{4FC18B40-6547-41EC-8A0E-1C8F40E0A42F}"/>
          </ac:spMkLst>
        </pc:spChg>
        <pc:spChg chg="mod">
          <ac:chgData name="Yoel Kortick" userId="167978f5-7f40-4909-85d5-d4149554ad4e" providerId="ADAL" clId="{178E203D-F436-4EC6-B341-688274A1FBB1}" dt="2023-09-21T05:14:31.577" v="3580"/>
          <ac:spMkLst>
            <pc:docMk/>
            <pc:sldMk cId="1110093184" sldId="1860"/>
            <ac:spMk id="12" creationId="{E8E43AC9-5C96-4798-B751-EDB6EC40D17B}"/>
          </ac:spMkLst>
        </pc:spChg>
        <pc:spChg chg="mod">
          <ac:chgData name="Yoel Kortick" userId="167978f5-7f40-4909-85d5-d4149554ad4e" providerId="ADAL" clId="{178E203D-F436-4EC6-B341-688274A1FBB1}" dt="2023-09-20T11:37:41.528" v="3126" actId="14100"/>
          <ac:spMkLst>
            <pc:docMk/>
            <pc:sldMk cId="1110093184" sldId="1860"/>
            <ac:spMk id="13" creationId="{FB1CA456-C550-4C1F-AACF-C1AD6CCDD186}"/>
          </ac:spMkLst>
        </pc:spChg>
        <pc:spChg chg="mod">
          <ac:chgData name="Yoel Kortick" userId="167978f5-7f40-4909-85d5-d4149554ad4e" providerId="ADAL" clId="{178E203D-F436-4EC6-B341-688274A1FBB1}" dt="2023-09-20T11:37:46.914" v="3129" actId="1076"/>
          <ac:spMkLst>
            <pc:docMk/>
            <pc:sldMk cId="1110093184" sldId="1860"/>
            <ac:spMk id="14" creationId="{F1D2BB33-47EF-482F-A608-9A4436412A37}"/>
          </ac:spMkLst>
        </pc:spChg>
        <pc:picChg chg="add mod ord">
          <ac:chgData name="Yoel Kortick" userId="167978f5-7f40-4909-85d5-d4149554ad4e" providerId="ADAL" clId="{178E203D-F436-4EC6-B341-688274A1FBB1}" dt="2023-09-20T11:38:06.746" v="3135" actId="208"/>
          <ac:picMkLst>
            <pc:docMk/>
            <pc:sldMk cId="1110093184" sldId="1860"/>
            <ac:picMk id="4" creationId="{29B5E241-ACB0-5F0A-86A3-98B189468553}"/>
          </ac:picMkLst>
        </pc:picChg>
        <pc:picChg chg="del">
          <ac:chgData name="Yoel Kortick" userId="167978f5-7f40-4909-85d5-d4149554ad4e" providerId="ADAL" clId="{178E203D-F436-4EC6-B341-688274A1FBB1}" dt="2023-09-20T11:37:31.663" v="3120" actId="478"/>
          <ac:picMkLst>
            <pc:docMk/>
            <pc:sldMk cId="1110093184" sldId="1860"/>
            <ac:picMk id="9" creationId="{3F40012B-396A-1B82-4D25-FF0B2E7FDDE7}"/>
          </ac:picMkLst>
        </pc:picChg>
        <pc:cxnChg chg="mod">
          <ac:chgData name="Yoel Kortick" userId="167978f5-7f40-4909-85d5-d4149554ad4e" providerId="ADAL" clId="{178E203D-F436-4EC6-B341-688274A1FBB1}" dt="2023-09-20T11:37:46.914" v="3129" actId="1076"/>
          <ac:cxnSpMkLst>
            <pc:docMk/>
            <pc:sldMk cId="1110093184" sldId="1860"/>
            <ac:cxnSpMk id="16" creationId="{21F2F931-11A9-44E6-B69A-66FB4E5F8696}"/>
          </ac:cxnSpMkLst>
        </pc:cxnChg>
        <pc:cxnChg chg="mod">
          <ac:chgData name="Yoel Kortick" userId="167978f5-7f40-4909-85d5-d4149554ad4e" providerId="ADAL" clId="{178E203D-F436-4EC6-B341-688274A1FBB1}" dt="2023-09-20T11:38:00.383" v="3132" actId="14100"/>
          <ac:cxnSpMkLst>
            <pc:docMk/>
            <pc:sldMk cId="1110093184" sldId="1860"/>
            <ac:cxnSpMk id="18" creationId="{1C684AFA-F5E4-46C3-99E9-7D1212EFC483}"/>
          </ac:cxnSpMkLst>
        </pc:cxnChg>
      </pc:sldChg>
      <pc:sldChg chg="modSp add mod">
        <pc:chgData name="Yoel Kortick" userId="167978f5-7f40-4909-85d5-d4149554ad4e" providerId="ADAL" clId="{178E203D-F436-4EC6-B341-688274A1FBB1}" dt="2023-09-21T05:14:31.577" v="3580"/>
        <pc:sldMkLst>
          <pc:docMk/>
          <pc:sldMk cId="3275506538" sldId="1861"/>
        </pc:sldMkLst>
        <pc:spChg chg="mod">
          <ac:chgData name="Yoel Kortick" userId="167978f5-7f40-4909-85d5-d4149554ad4e" providerId="ADAL" clId="{178E203D-F436-4EC6-B341-688274A1FBB1}" dt="2023-09-21T05:14:31.577" v="3580"/>
          <ac:spMkLst>
            <pc:docMk/>
            <pc:sldMk cId="3275506538" sldId="1861"/>
            <ac:spMk id="3" creationId="{4FC18B40-6547-41EC-8A0E-1C8F40E0A42F}"/>
          </ac:spMkLst>
        </pc:spChg>
        <pc:spChg chg="mod">
          <ac:chgData name="Yoel Kortick" userId="167978f5-7f40-4909-85d5-d4149554ad4e" providerId="ADAL" clId="{178E203D-F436-4EC6-B341-688274A1FBB1}" dt="2023-09-21T05:14:31.577" v="3580"/>
          <ac:spMkLst>
            <pc:docMk/>
            <pc:sldMk cId="3275506538" sldId="1861"/>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649823636" sldId="1862"/>
        </pc:sldMkLst>
        <pc:spChg chg="mod">
          <ac:chgData name="Yoel Kortick" userId="167978f5-7f40-4909-85d5-d4149554ad4e" providerId="ADAL" clId="{178E203D-F436-4EC6-B341-688274A1FBB1}" dt="2023-09-21T05:14:31.577" v="3580"/>
          <ac:spMkLst>
            <pc:docMk/>
            <pc:sldMk cId="1649823636" sldId="1862"/>
            <ac:spMk id="3" creationId="{4FC18B40-6547-41EC-8A0E-1C8F40E0A42F}"/>
          </ac:spMkLst>
        </pc:spChg>
        <pc:spChg chg="mod">
          <ac:chgData name="Yoel Kortick" userId="167978f5-7f40-4909-85d5-d4149554ad4e" providerId="ADAL" clId="{178E203D-F436-4EC6-B341-688274A1FBB1}" dt="2023-09-20T11:36:58.903" v="3117" actId="1076"/>
          <ac:spMkLst>
            <pc:docMk/>
            <pc:sldMk cId="1649823636" sldId="1862"/>
            <ac:spMk id="6" creationId="{142378E3-0F33-3FFE-7076-B12A02B94888}"/>
          </ac:spMkLst>
        </pc:spChg>
        <pc:spChg chg="mod">
          <ac:chgData name="Yoel Kortick" userId="167978f5-7f40-4909-85d5-d4149554ad4e" providerId="ADAL" clId="{178E203D-F436-4EC6-B341-688274A1FBB1}" dt="2023-09-21T05:14:31.577" v="3580"/>
          <ac:spMkLst>
            <pc:docMk/>
            <pc:sldMk cId="1649823636" sldId="1862"/>
            <ac:spMk id="12" creationId="{E8E43AC9-5C96-4798-B751-EDB6EC40D17B}"/>
          </ac:spMkLst>
        </pc:spChg>
        <pc:spChg chg="mod">
          <ac:chgData name="Yoel Kortick" userId="167978f5-7f40-4909-85d5-d4149554ad4e" providerId="ADAL" clId="{178E203D-F436-4EC6-B341-688274A1FBB1}" dt="2023-09-20T11:36:56.419" v="3116" actId="14100"/>
          <ac:spMkLst>
            <pc:docMk/>
            <pc:sldMk cId="1649823636" sldId="1862"/>
            <ac:spMk id="19" creationId="{19966735-21AD-A387-E14D-396B2A32F093}"/>
          </ac:spMkLst>
        </pc:spChg>
        <pc:picChg chg="add mod ord">
          <ac:chgData name="Yoel Kortick" userId="167978f5-7f40-4909-85d5-d4149554ad4e" providerId="ADAL" clId="{178E203D-F436-4EC6-B341-688274A1FBB1}" dt="2023-09-20T11:38:16.509" v="3136" actId="208"/>
          <ac:picMkLst>
            <pc:docMk/>
            <pc:sldMk cId="1649823636" sldId="1862"/>
            <ac:picMk id="4" creationId="{5A1EED05-A59D-B3FF-0CA5-8B2521913078}"/>
          </ac:picMkLst>
        </pc:picChg>
        <pc:picChg chg="del">
          <ac:chgData name="Yoel Kortick" userId="167978f5-7f40-4909-85d5-d4149554ad4e" providerId="ADAL" clId="{178E203D-F436-4EC6-B341-688274A1FBB1}" dt="2023-09-20T11:36:47.081" v="3112" actId="478"/>
          <ac:picMkLst>
            <pc:docMk/>
            <pc:sldMk cId="1649823636" sldId="1862"/>
            <ac:picMk id="15" creationId="{0F689B7A-E41D-3293-8751-AFCC4B94E1E3}"/>
          </ac:picMkLst>
        </pc:picChg>
        <pc:cxnChg chg="mod">
          <ac:chgData name="Yoel Kortick" userId="167978f5-7f40-4909-85d5-d4149554ad4e" providerId="ADAL" clId="{178E203D-F436-4EC6-B341-688274A1FBB1}" dt="2023-09-20T11:37:05.694" v="3119" actId="1038"/>
          <ac:cxnSpMkLst>
            <pc:docMk/>
            <pc:sldMk cId="1649823636" sldId="1862"/>
            <ac:cxnSpMk id="8" creationId="{98E2308D-66DA-C0F2-EC14-AEFA71145AA1}"/>
          </ac:cxnSpMkLst>
        </pc:cxnChg>
        <pc:cxnChg chg="mod">
          <ac:chgData name="Yoel Kortick" userId="167978f5-7f40-4909-85d5-d4149554ad4e" providerId="ADAL" clId="{178E203D-F436-4EC6-B341-688274A1FBB1}" dt="2023-09-20T11:37:05.694" v="3119" actId="1038"/>
          <ac:cxnSpMkLst>
            <pc:docMk/>
            <pc:sldMk cId="1649823636" sldId="1862"/>
            <ac:cxnSpMk id="9" creationId="{5758AC48-1359-6ABC-95F4-BCAA834AF067}"/>
          </ac:cxnSpMkLst>
        </pc:cxnChg>
      </pc:sldChg>
      <pc:sldChg chg="modSp add mod">
        <pc:chgData name="Yoel Kortick" userId="167978f5-7f40-4909-85d5-d4149554ad4e" providerId="ADAL" clId="{178E203D-F436-4EC6-B341-688274A1FBB1}" dt="2023-09-21T05:14:31.577" v="3580"/>
        <pc:sldMkLst>
          <pc:docMk/>
          <pc:sldMk cId="3010823598" sldId="1863"/>
        </pc:sldMkLst>
        <pc:spChg chg="mod">
          <ac:chgData name="Yoel Kortick" userId="167978f5-7f40-4909-85d5-d4149554ad4e" providerId="ADAL" clId="{178E203D-F436-4EC6-B341-688274A1FBB1}" dt="2023-09-21T05:14:31.577" v="3580"/>
          <ac:spMkLst>
            <pc:docMk/>
            <pc:sldMk cId="3010823598" sldId="1863"/>
            <ac:spMk id="3" creationId="{4FC18B40-6547-41EC-8A0E-1C8F40E0A42F}"/>
          </ac:spMkLst>
        </pc:spChg>
        <pc:spChg chg="mod">
          <ac:chgData name="Yoel Kortick" userId="167978f5-7f40-4909-85d5-d4149554ad4e" providerId="ADAL" clId="{178E203D-F436-4EC6-B341-688274A1FBB1}" dt="2023-09-21T05:14:31.577" v="3580"/>
          <ac:spMkLst>
            <pc:docMk/>
            <pc:sldMk cId="3010823598" sldId="1863"/>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058564140" sldId="1864"/>
        </pc:sldMkLst>
        <pc:spChg chg="mod">
          <ac:chgData name="Yoel Kortick" userId="167978f5-7f40-4909-85d5-d4149554ad4e" providerId="ADAL" clId="{178E203D-F436-4EC6-B341-688274A1FBB1}" dt="2023-09-21T05:14:31.577" v="3580"/>
          <ac:spMkLst>
            <pc:docMk/>
            <pc:sldMk cId="1058564140" sldId="1864"/>
            <ac:spMk id="3" creationId="{4FC18B40-6547-41EC-8A0E-1C8F40E0A42F}"/>
          </ac:spMkLst>
        </pc:spChg>
        <pc:spChg chg="mod">
          <ac:chgData name="Yoel Kortick" userId="167978f5-7f40-4909-85d5-d4149554ad4e" providerId="ADAL" clId="{178E203D-F436-4EC6-B341-688274A1FBB1}" dt="2023-09-20T12:04:04.006" v="3468" actId="14100"/>
          <ac:spMkLst>
            <pc:docMk/>
            <pc:sldMk cId="1058564140" sldId="1864"/>
            <ac:spMk id="8" creationId="{1E526910-B740-43BB-9934-776ECEBC2ABA}"/>
          </ac:spMkLst>
        </pc:spChg>
        <pc:spChg chg="mod">
          <ac:chgData name="Yoel Kortick" userId="167978f5-7f40-4909-85d5-d4149554ad4e" providerId="ADAL" clId="{178E203D-F436-4EC6-B341-688274A1FBB1}" dt="2023-09-20T12:04:17.683" v="3470" actId="14100"/>
          <ac:spMkLst>
            <pc:docMk/>
            <pc:sldMk cId="1058564140" sldId="1864"/>
            <ac:spMk id="9" creationId="{F393EE36-AA6E-4DC6-92C1-2A8879A01ECC}"/>
          </ac:spMkLst>
        </pc:spChg>
        <pc:picChg chg="add del">
          <ac:chgData name="Yoel Kortick" userId="167978f5-7f40-4909-85d5-d4149554ad4e" providerId="ADAL" clId="{178E203D-F436-4EC6-B341-688274A1FBB1}" dt="2023-09-20T11:39:01.661" v="3141" actId="478"/>
          <ac:picMkLst>
            <pc:docMk/>
            <pc:sldMk cId="1058564140" sldId="1864"/>
            <ac:picMk id="4" creationId="{A8DE6F88-5605-D8C4-129F-208A53610163}"/>
          </ac:picMkLst>
        </pc:picChg>
        <pc:picChg chg="add del">
          <ac:chgData name="Yoel Kortick" userId="167978f5-7f40-4909-85d5-d4149554ad4e" providerId="ADAL" clId="{178E203D-F436-4EC6-B341-688274A1FBB1}" dt="2023-09-20T11:38:56.595" v="3139" actId="22"/>
          <ac:picMkLst>
            <pc:docMk/>
            <pc:sldMk cId="1058564140" sldId="1864"/>
            <ac:picMk id="5" creationId="{A03A2CDF-A62E-4C5F-DB25-610DA0F98008}"/>
          </ac:picMkLst>
        </pc:picChg>
        <pc:picChg chg="add del mod ord">
          <ac:chgData name="Yoel Kortick" userId="167978f5-7f40-4909-85d5-d4149554ad4e" providerId="ADAL" clId="{178E203D-F436-4EC6-B341-688274A1FBB1}" dt="2023-09-20T12:03:51.255" v="3462" actId="478"/>
          <ac:picMkLst>
            <pc:docMk/>
            <pc:sldMk cId="1058564140" sldId="1864"/>
            <ac:picMk id="7" creationId="{240A649A-65B5-2A0D-1BB6-13B705E38B81}"/>
          </ac:picMkLst>
        </pc:picChg>
        <pc:picChg chg="add mod ord">
          <ac:chgData name="Yoel Kortick" userId="167978f5-7f40-4909-85d5-d4149554ad4e" providerId="ADAL" clId="{178E203D-F436-4EC6-B341-688274A1FBB1}" dt="2023-09-20T12:04:19.177" v="3471" actId="208"/>
          <ac:picMkLst>
            <pc:docMk/>
            <pc:sldMk cId="1058564140" sldId="1864"/>
            <ac:picMk id="11" creationId="{491A0EF1-A902-9F8D-BFF3-225FCB34F683}"/>
          </ac:picMkLst>
        </pc:picChg>
      </pc:sldChg>
      <pc:sldChg chg="modSp add mod">
        <pc:chgData name="Yoel Kortick" userId="167978f5-7f40-4909-85d5-d4149554ad4e" providerId="ADAL" clId="{178E203D-F436-4EC6-B341-688274A1FBB1}" dt="2023-09-21T05:14:31.577" v="3580"/>
        <pc:sldMkLst>
          <pc:docMk/>
          <pc:sldMk cId="2018864340" sldId="1865"/>
        </pc:sldMkLst>
        <pc:spChg chg="mod">
          <ac:chgData name="Yoel Kortick" userId="167978f5-7f40-4909-85d5-d4149554ad4e" providerId="ADAL" clId="{178E203D-F436-4EC6-B341-688274A1FBB1}" dt="2023-09-21T05:14:31.577" v="3580"/>
          <ac:spMkLst>
            <pc:docMk/>
            <pc:sldMk cId="2018864340" sldId="1865"/>
            <ac:spMk id="3" creationId="{4FC18B40-6547-41EC-8A0E-1C8F40E0A42F}"/>
          </ac:spMkLst>
        </pc:spChg>
        <pc:spChg chg="mod">
          <ac:chgData name="Yoel Kortick" userId="167978f5-7f40-4909-85d5-d4149554ad4e" providerId="ADAL" clId="{178E203D-F436-4EC6-B341-688274A1FBB1}" dt="2023-09-21T05:14:31.577" v="3580"/>
          <ac:spMkLst>
            <pc:docMk/>
            <pc:sldMk cId="2018864340" sldId="1865"/>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2294378225" sldId="1866"/>
        </pc:sldMkLst>
        <pc:spChg chg="mod">
          <ac:chgData name="Yoel Kortick" userId="167978f5-7f40-4909-85d5-d4149554ad4e" providerId="ADAL" clId="{178E203D-F436-4EC6-B341-688274A1FBB1}" dt="2023-09-20T11:46:46.806" v="3289" actId="14100"/>
          <ac:spMkLst>
            <pc:docMk/>
            <pc:sldMk cId="2294378225" sldId="1866"/>
            <ac:spMk id="2" creationId="{863AC689-EBAA-4BC2-9434-BF66231F11D1}"/>
          </ac:spMkLst>
        </pc:spChg>
        <pc:spChg chg="mod">
          <ac:chgData name="Yoel Kortick" userId="167978f5-7f40-4909-85d5-d4149554ad4e" providerId="ADAL" clId="{178E203D-F436-4EC6-B341-688274A1FBB1}" dt="2023-09-21T05:14:31.577" v="3580"/>
          <ac:spMkLst>
            <pc:docMk/>
            <pc:sldMk cId="2294378225" sldId="1866"/>
            <ac:spMk id="3" creationId="{4FC18B40-6547-41EC-8A0E-1C8F40E0A42F}"/>
          </ac:spMkLst>
        </pc:spChg>
        <pc:spChg chg="mod">
          <ac:chgData name="Yoel Kortick" userId="167978f5-7f40-4909-85d5-d4149554ad4e" providerId="ADAL" clId="{178E203D-F436-4EC6-B341-688274A1FBB1}" dt="2023-09-20T11:47:03.123" v="3304" actId="14100"/>
          <ac:spMkLst>
            <pc:docMk/>
            <pc:sldMk cId="2294378225" sldId="1866"/>
            <ac:spMk id="5" creationId="{DA57F9F1-FBC5-463E-8032-E4E681CAF6D9}"/>
          </ac:spMkLst>
        </pc:spChg>
        <pc:spChg chg="mod">
          <ac:chgData name="Yoel Kortick" userId="167978f5-7f40-4909-85d5-d4149554ad4e" providerId="ADAL" clId="{178E203D-F436-4EC6-B341-688274A1FBB1}" dt="2023-09-20T11:46:59.361" v="3303" actId="1038"/>
          <ac:spMkLst>
            <pc:docMk/>
            <pc:sldMk cId="2294378225" sldId="1866"/>
            <ac:spMk id="8" creationId="{06A5938E-3004-FF0F-33A5-4A16577FF877}"/>
          </ac:spMkLst>
        </pc:spChg>
        <pc:spChg chg="mod">
          <ac:chgData name="Yoel Kortick" userId="167978f5-7f40-4909-85d5-d4149554ad4e" providerId="ADAL" clId="{178E203D-F436-4EC6-B341-688274A1FBB1}" dt="2023-09-20T11:46:51.227" v="3291" actId="14100"/>
          <ac:spMkLst>
            <pc:docMk/>
            <pc:sldMk cId="2294378225" sldId="1866"/>
            <ac:spMk id="10" creationId="{D305A98B-F680-47E5-A93E-34C7112753CD}"/>
          </ac:spMkLst>
        </pc:spChg>
        <pc:picChg chg="add mod ord">
          <ac:chgData name="Yoel Kortick" userId="167978f5-7f40-4909-85d5-d4149554ad4e" providerId="ADAL" clId="{178E203D-F436-4EC6-B341-688274A1FBB1}" dt="2023-09-20T11:47:04.859" v="3305" actId="208"/>
          <ac:picMkLst>
            <pc:docMk/>
            <pc:sldMk cId="2294378225" sldId="1866"/>
            <ac:picMk id="6" creationId="{C47FEA1D-B788-9CE4-428F-AE8212194EF6}"/>
          </ac:picMkLst>
        </pc:picChg>
        <pc:picChg chg="del">
          <ac:chgData name="Yoel Kortick" userId="167978f5-7f40-4909-85d5-d4149554ad4e" providerId="ADAL" clId="{178E203D-F436-4EC6-B341-688274A1FBB1}" dt="2023-09-20T11:46:37.872" v="3285" actId="478"/>
          <ac:picMkLst>
            <pc:docMk/>
            <pc:sldMk cId="2294378225" sldId="1866"/>
            <ac:picMk id="7" creationId="{832CDDC5-4801-A6FB-408A-B1F365EB8203}"/>
          </ac:picMkLst>
        </pc:picChg>
        <pc:cxnChg chg="mod">
          <ac:chgData name="Yoel Kortick" userId="167978f5-7f40-4909-85d5-d4149554ad4e" providerId="ADAL" clId="{178E203D-F436-4EC6-B341-688274A1FBB1}" dt="2023-09-20T11:46:59.361" v="3303" actId="1038"/>
          <ac:cxnSpMkLst>
            <pc:docMk/>
            <pc:sldMk cId="2294378225" sldId="1866"/>
            <ac:cxnSpMk id="9" creationId="{97294D09-A828-03F3-D08B-99AA14949770}"/>
          </ac:cxnSpMkLst>
        </pc:cxnChg>
        <pc:cxnChg chg="mod">
          <ac:chgData name="Yoel Kortick" userId="167978f5-7f40-4909-85d5-d4149554ad4e" providerId="ADAL" clId="{178E203D-F436-4EC6-B341-688274A1FBB1}" dt="2023-09-20T11:46:59.361" v="3303" actId="1038"/>
          <ac:cxnSpMkLst>
            <pc:docMk/>
            <pc:sldMk cId="2294378225" sldId="1866"/>
            <ac:cxnSpMk id="11" creationId="{F5A03269-E05B-30C4-65D3-445A4CFC2A05}"/>
          </ac:cxnSpMkLst>
        </pc:cxnChg>
      </pc:sldChg>
      <pc:sldChg chg="addSp delSp modSp add mod">
        <pc:chgData name="Yoel Kortick" userId="167978f5-7f40-4909-85d5-d4149554ad4e" providerId="ADAL" clId="{178E203D-F436-4EC6-B341-688274A1FBB1}" dt="2023-09-21T05:14:31.577" v="3580"/>
        <pc:sldMkLst>
          <pc:docMk/>
          <pc:sldMk cId="1600374228" sldId="1867"/>
        </pc:sldMkLst>
        <pc:spChg chg="mod">
          <ac:chgData name="Yoel Kortick" userId="167978f5-7f40-4909-85d5-d4149554ad4e" providerId="ADAL" clId="{178E203D-F436-4EC6-B341-688274A1FBB1}" dt="2023-09-21T05:14:31.577" v="3580"/>
          <ac:spMkLst>
            <pc:docMk/>
            <pc:sldMk cId="1600374228" sldId="1867"/>
            <ac:spMk id="3" creationId="{4FC18B40-6547-41EC-8A0E-1C8F40E0A42F}"/>
          </ac:spMkLst>
        </pc:spChg>
        <pc:spChg chg="add mod">
          <ac:chgData name="Yoel Kortick" userId="167978f5-7f40-4909-85d5-d4149554ad4e" providerId="ADAL" clId="{178E203D-F436-4EC6-B341-688274A1FBB1}" dt="2023-09-20T11:48:21.169" v="3324" actId="571"/>
          <ac:spMkLst>
            <pc:docMk/>
            <pc:sldMk cId="1600374228" sldId="1867"/>
            <ac:spMk id="8" creationId="{4186A580-7EA2-F80C-73A3-AA10B29DB4ED}"/>
          </ac:spMkLst>
        </pc:spChg>
        <pc:spChg chg="add mod">
          <ac:chgData name="Yoel Kortick" userId="167978f5-7f40-4909-85d5-d4149554ad4e" providerId="ADAL" clId="{178E203D-F436-4EC6-B341-688274A1FBB1}" dt="2023-09-20T11:48:21.169" v="3324" actId="571"/>
          <ac:spMkLst>
            <pc:docMk/>
            <pc:sldMk cId="1600374228" sldId="1867"/>
            <ac:spMk id="10" creationId="{C1ECA2B8-882F-2B77-2A5A-3E65AE4B6CCE}"/>
          </ac:spMkLst>
        </pc:spChg>
        <pc:spChg chg="mod">
          <ac:chgData name="Yoel Kortick" userId="167978f5-7f40-4909-85d5-d4149554ad4e" providerId="ADAL" clId="{178E203D-F436-4EC6-B341-688274A1FBB1}" dt="2023-09-21T05:14:31.577" v="3580"/>
          <ac:spMkLst>
            <pc:docMk/>
            <pc:sldMk cId="1600374228" sldId="1867"/>
            <ac:spMk id="12" creationId="{1ED9A28F-644A-7D3A-04E6-A015A2819FFD}"/>
          </ac:spMkLst>
        </pc:spChg>
        <pc:spChg chg="mod">
          <ac:chgData name="Yoel Kortick" userId="167978f5-7f40-4909-85d5-d4149554ad4e" providerId="ADAL" clId="{178E203D-F436-4EC6-B341-688274A1FBB1}" dt="2023-09-20T11:48:29.862" v="3356" actId="1035"/>
          <ac:spMkLst>
            <pc:docMk/>
            <pc:sldMk cId="1600374228" sldId="1867"/>
            <ac:spMk id="13" creationId="{1BE34C9B-CB87-0399-9514-1216005354CB}"/>
          </ac:spMkLst>
        </pc:spChg>
        <pc:spChg chg="add mod">
          <ac:chgData name="Yoel Kortick" userId="167978f5-7f40-4909-85d5-d4149554ad4e" providerId="ADAL" clId="{178E203D-F436-4EC6-B341-688274A1FBB1}" dt="2023-09-20T11:48:20.848" v="3323" actId="571"/>
          <ac:spMkLst>
            <pc:docMk/>
            <pc:sldMk cId="1600374228" sldId="1867"/>
            <ac:spMk id="16" creationId="{8B6AD783-A5DD-0ACA-3E5E-C9C4829A26F3}"/>
          </ac:spMkLst>
        </pc:spChg>
        <pc:spChg chg="add mod">
          <ac:chgData name="Yoel Kortick" userId="167978f5-7f40-4909-85d5-d4149554ad4e" providerId="ADAL" clId="{178E203D-F436-4EC6-B341-688274A1FBB1}" dt="2023-09-20T11:48:20.848" v="3323" actId="571"/>
          <ac:spMkLst>
            <pc:docMk/>
            <pc:sldMk cId="1600374228" sldId="1867"/>
            <ac:spMk id="17" creationId="{DB375499-D077-5F26-9B51-3A11A9EA3CCD}"/>
          </ac:spMkLst>
        </pc:spChg>
        <pc:picChg chg="add del ord">
          <ac:chgData name="Yoel Kortick" userId="167978f5-7f40-4909-85d5-d4149554ad4e" providerId="ADAL" clId="{178E203D-F436-4EC6-B341-688274A1FBB1}" dt="2023-09-20T11:47:55.198" v="3316" actId="22"/>
          <ac:picMkLst>
            <pc:docMk/>
            <pc:sldMk cId="1600374228" sldId="1867"/>
            <ac:picMk id="4" creationId="{19B3BE85-820D-226A-16A8-51BEFC14C5AC}"/>
          </ac:picMkLst>
        </pc:picChg>
        <pc:picChg chg="add mod ord">
          <ac:chgData name="Yoel Kortick" userId="167978f5-7f40-4909-85d5-d4149554ad4e" providerId="ADAL" clId="{178E203D-F436-4EC6-B341-688274A1FBB1}" dt="2023-09-20T11:48:32.442" v="3357" actId="208"/>
          <ac:picMkLst>
            <pc:docMk/>
            <pc:sldMk cId="1600374228" sldId="1867"/>
            <ac:picMk id="6" creationId="{906EC7EF-F7E7-2943-CA48-727CFE4C7CCB}"/>
          </ac:picMkLst>
        </pc:picChg>
        <pc:picChg chg="add mod">
          <ac:chgData name="Yoel Kortick" userId="167978f5-7f40-4909-85d5-d4149554ad4e" providerId="ADAL" clId="{178E203D-F436-4EC6-B341-688274A1FBB1}" dt="2023-09-20T11:48:21.169" v="3324" actId="571"/>
          <ac:picMkLst>
            <pc:docMk/>
            <pc:sldMk cId="1600374228" sldId="1867"/>
            <ac:picMk id="7" creationId="{64DF95EC-C6EC-A24E-0FB5-95133E564026}"/>
          </ac:picMkLst>
        </pc:picChg>
        <pc:picChg chg="add del">
          <ac:chgData name="Yoel Kortick" userId="167978f5-7f40-4909-85d5-d4149554ad4e" providerId="ADAL" clId="{178E203D-F436-4EC6-B341-688274A1FBB1}" dt="2023-09-20T11:48:08.196" v="3318" actId="478"/>
          <ac:picMkLst>
            <pc:docMk/>
            <pc:sldMk cId="1600374228" sldId="1867"/>
            <ac:picMk id="9" creationId="{247478FA-12AA-9CD8-8345-6DD2B0BD024D}"/>
          </ac:picMkLst>
        </pc:picChg>
        <pc:picChg chg="add mod">
          <ac:chgData name="Yoel Kortick" userId="167978f5-7f40-4909-85d5-d4149554ad4e" providerId="ADAL" clId="{178E203D-F436-4EC6-B341-688274A1FBB1}" dt="2023-09-20T11:48:20.848" v="3323" actId="571"/>
          <ac:picMkLst>
            <pc:docMk/>
            <pc:sldMk cId="1600374228" sldId="1867"/>
            <ac:picMk id="14" creationId="{86B5F55F-FBCE-0669-665B-F679C55ED3EB}"/>
          </ac:picMkLst>
        </pc:picChg>
        <pc:cxnChg chg="add mod">
          <ac:chgData name="Yoel Kortick" userId="167978f5-7f40-4909-85d5-d4149554ad4e" providerId="ADAL" clId="{178E203D-F436-4EC6-B341-688274A1FBB1}" dt="2023-09-20T11:48:21.169" v="3324" actId="571"/>
          <ac:cxnSpMkLst>
            <pc:docMk/>
            <pc:sldMk cId="1600374228" sldId="1867"/>
            <ac:cxnSpMk id="11" creationId="{C0827832-9004-AB07-63CB-39FC8B1599FE}"/>
          </ac:cxnSpMkLst>
        </pc:cxnChg>
        <pc:cxnChg chg="mod">
          <ac:chgData name="Yoel Kortick" userId="167978f5-7f40-4909-85d5-d4149554ad4e" providerId="ADAL" clId="{178E203D-F436-4EC6-B341-688274A1FBB1}" dt="2023-09-20T11:48:29.862" v="3356" actId="1035"/>
          <ac:cxnSpMkLst>
            <pc:docMk/>
            <pc:sldMk cId="1600374228" sldId="1867"/>
            <ac:cxnSpMk id="15" creationId="{F89DF931-3A29-8CC6-C0FF-6F14BF5A94F9}"/>
          </ac:cxnSpMkLst>
        </pc:cxnChg>
        <pc:cxnChg chg="add mod">
          <ac:chgData name="Yoel Kortick" userId="167978f5-7f40-4909-85d5-d4149554ad4e" providerId="ADAL" clId="{178E203D-F436-4EC6-B341-688274A1FBB1}" dt="2023-09-20T11:48:20.848" v="3323" actId="571"/>
          <ac:cxnSpMkLst>
            <pc:docMk/>
            <pc:sldMk cId="1600374228" sldId="1867"/>
            <ac:cxnSpMk id="18" creationId="{48A3448A-AAE3-CBCC-F4AB-7D2EECE40DC0}"/>
          </ac:cxnSpMkLst>
        </pc:cxnChg>
      </pc:sldChg>
      <pc:sldChg chg="addSp delSp modSp add mod">
        <pc:chgData name="Yoel Kortick" userId="167978f5-7f40-4909-85d5-d4149554ad4e" providerId="ADAL" clId="{178E203D-F436-4EC6-B341-688274A1FBB1}" dt="2023-09-21T05:14:31.577" v="3580"/>
        <pc:sldMkLst>
          <pc:docMk/>
          <pc:sldMk cId="1991438819" sldId="1868"/>
        </pc:sldMkLst>
        <pc:spChg chg="mod">
          <ac:chgData name="Yoel Kortick" userId="167978f5-7f40-4909-85d5-d4149554ad4e" providerId="ADAL" clId="{178E203D-F436-4EC6-B341-688274A1FBB1}" dt="2023-09-21T05:14:31.577" v="3580"/>
          <ac:spMkLst>
            <pc:docMk/>
            <pc:sldMk cId="1991438819" sldId="1868"/>
            <ac:spMk id="3" creationId="{4FC18B40-6547-41EC-8A0E-1C8F40E0A42F}"/>
          </ac:spMkLst>
        </pc:spChg>
        <pc:spChg chg="mod">
          <ac:chgData name="Yoel Kortick" userId="167978f5-7f40-4909-85d5-d4149554ad4e" providerId="ADAL" clId="{178E203D-F436-4EC6-B341-688274A1FBB1}" dt="2023-09-20T11:50:48.308" v="3388"/>
          <ac:spMkLst>
            <pc:docMk/>
            <pc:sldMk cId="1991438819" sldId="1868"/>
            <ac:spMk id="10" creationId="{E519F1FD-FA13-5676-43C6-26811E8D6B2C}"/>
          </ac:spMkLst>
        </pc:spChg>
        <pc:spChg chg="mod">
          <ac:chgData name="Yoel Kortick" userId="167978f5-7f40-4909-85d5-d4149554ad4e" providerId="ADAL" clId="{178E203D-F436-4EC6-B341-688274A1FBB1}" dt="2023-09-20T11:50:29.255" v="3387" actId="1038"/>
          <ac:spMkLst>
            <pc:docMk/>
            <pc:sldMk cId="1991438819" sldId="1868"/>
            <ac:spMk id="15" creationId="{37AAE431-0A70-C583-DA9A-057C4F7533DF}"/>
          </ac:spMkLst>
        </pc:spChg>
        <pc:spChg chg="mod">
          <ac:chgData name="Yoel Kortick" userId="167978f5-7f40-4909-85d5-d4149554ad4e" providerId="ADAL" clId="{178E203D-F436-4EC6-B341-688274A1FBB1}" dt="2023-09-20T11:50:29.255" v="3387" actId="1038"/>
          <ac:spMkLst>
            <pc:docMk/>
            <pc:sldMk cId="1991438819" sldId="1868"/>
            <ac:spMk id="19" creationId="{42539D75-0D89-49DF-40E0-DAB7899F1A5D}"/>
          </ac:spMkLst>
        </pc:spChg>
        <pc:spChg chg="mod">
          <ac:chgData name="Yoel Kortick" userId="167978f5-7f40-4909-85d5-d4149554ad4e" providerId="ADAL" clId="{178E203D-F436-4EC6-B341-688274A1FBB1}" dt="2023-09-20T11:50:29.255" v="3387" actId="1038"/>
          <ac:spMkLst>
            <pc:docMk/>
            <pc:sldMk cId="1991438819" sldId="1868"/>
            <ac:spMk id="23" creationId="{D3745EBB-7405-EB2F-4F65-008FAEB9BB45}"/>
          </ac:spMkLst>
        </pc:spChg>
        <pc:spChg chg="mod">
          <ac:chgData name="Yoel Kortick" userId="167978f5-7f40-4909-85d5-d4149554ad4e" providerId="ADAL" clId="{178E203D-F436-4EC6-B341-688274A1FBB1}" dt="2023-09-21T05:14:31.577" v="3580"/>
          <ac:spMkLst>
            <pc:docMk/>
            <pc:sldMk cId="1991438819" sldId="1868"/>
            <ac:spMk id="27" creationId="{398C3D68-1ADC-DCD1-0897-CA4479532E37}"/>
          </ac:spMkLst>
        </pc:spChg>
        <pc:picChg chg="add mod ord">
          <ac:chgData name="Yoel Kortick" userId="167978f5-7f40-4909-85d5-d4149554ad4e" providerId="ADAL" clId="{178E203D-F436-4EC6-B341-688274A1FBB1}" dt="2023-09-20T11:50:29.255" v="3387" actId="1038"/>
          <ac:picMkLst>
            <pc:docMk/>
            <pc:sldMk cId="1991438819" sldId="1868"/>
            <ac:picMk id="4" creationId="{232615E1-FC9C-CD3D-F4B1-32FFF8B49A69}"/>
          </ac:picMkLst>
        </pc:picChg>
        <pc:picChg chg="del">
          <ac:chgData name="Yoel Kortick" userId="167978f5-7f40-4909-85d5-d4149554ad4e" providerId="ADAL" clId="{178E203D-F436-4EC6-B341-688274A1FBB1}" dt="2023-09-20T11:49:40.225" v="3358" actId="478"/>
          <ac:picMkLst>
            <pc:docMk/>
            <pc:sldMk cId="1991438819" sldId="1868"/>
            <ac:picMk id="9" creationId="{C21550EB-4ADD-0360-7BF2-A432F4DEA1FE}"/>
          </ac:picMkLst>
        </pc:picChg>
        <pc:cxnChg chg="mod">
          <ac:chgData name="Yoel Kortick" userId="167978f5-7f40-4909-85d5-d4149554ad4e" providerId="ADAL" clId="{178E203D-F436-4EC6-B341-688274A1FBB1}" dt="2023-09-20T11:50:29.255" v="3387" actId="1038"/>
          <ac:cxnSpMkLst>
            <pc:docMk/>
            <pc:sldMk cId="1991438819" sldId="1868"/>
            <ac:cxnSpMk id="12" creationId="{42D5C888-4C1E-84C4-10B2-4ACB2A765D25}"/>
          </ac:cxnSpMkLst>
        </pc:cxnChg>
        <pc:cxnChg chg="mod">
          <ac:chgData name="Yoel Kortick" userId="167978f5-7f40-4909-85d5-d4149554ad4e" providerId="ADAL" clId="{178E203D-F436-4EC6-B341-688274A1FBB1}" dt="2023-09-20T11:50:29.255" v="3387" actId="1038"/>
          <ac:cxnSpMkLst>
            <pc:docMk/>
            <pc:sldMk cId="1991438819" sldId="1868"/>
            <ac:cxnSpMk id="13" creationId="{6370EECD-BFC7-1350-C4AF-2B12A08AEA3C}"/>
          </ac:cxnSpMkLst>
        </pc:cxnChg>
        <pc:cxnChg chg="mod">
          <ac:chgData name="Yoel Kortick" userId="167978f5-7f40-4909-85d5-d4149554ad4e" providerId="ADAL" clId="{178E203D-F436-4EC6-B341-688274A1FBB1}" dt="2023-09-20T11:50:29.255" v="3387" actId="1038"/>
          <ac:cxnSpMkLst>
            <pc:docMk/>
            <pc:sldMk cId="1991438819" sldId="1868"/>
            <ac:cxnSpMk id="16" creationId="{B91083AA-8719-1F4D-F686-C75628E9E946}"/>
          </ac:cxnSpMkLst>
        </pc:cxnChg>
        <pc:cxnChg chg="mod">
          <ac:chgData name="Yoel Kortick" userId="167978f5-7f40-4909-85d5-d4149554ad4e" providerId="ADAL" clId="{178E203D-F436-4EC6-B341-688274A1FBB1}" dt="2023-09-20T11:50:29.255" v="3387" actId="1038"/>
          <ac:cxnSpMkLst>
            <pc:docMk/>
            <pc:sldMk cId="1991438819" sldId="1868"/>
            <ac:cxnSpMk id="20" creationId="{ED3F5611-672F-1024-03FE-E87C808FE7B8}"/>
          </ac:cxnSpMkLst>
        </pc:cxnChg>
        <pc:cxnChg chg="mod">
          <ac:chgData name="Yoel Kortick" userId="167978f5-7f40-4909-85d5-d4149554ad4e" providerId="ADAL" clId="{178E203D-F436-4EC6-B341-688274A1FBB1}" dt="2023-09-20T11:50:29.255" v="3387" actId="1038"/>
          <ac:cxnSpMkLst>
            <pc:docMk/>
            <pc:sldMk cId="1991438819" sldId="1868"/>
            <ac:cxnSpMk id="24" creationId="{17DC4C5F-B367-682B-CC3E-7EE434386699}"/>
          </ac:cxnSpMkLst>
        </pc:cxnChg>
      </pc:sldChg>
      <pc:sldChg chg="addSp delSp modSp add mod">
        <pc:chgData name="Yoel Kortick" userId="167978f5-7f40-4909-85d5-d4149554ad4e" providerId="ADAL" clId="{178E203D-F436-4EC6-B341-688274A1FBB1}" dt="2023-09-21T05:14:31.577" v="3580"/>
        <pc:sldMkLst>
          <pc:docMk/>
          <pc:sldMk cId="3009327451" sldId="1869"/>
        </pc:sldMkLst>
        <pc:spChg chg="mod">
          <ac:chgData name="Yoel Kortick" userId="167978f5-7f40-4909-85d5-d4149554ad4e" providerId="ADAL" clId="{178E203D-F436-4EC6-B341-688274A1FBB1}" dt="2023-09-21T05:14:31.577" v="3580"/>
          <ac:spMkLst>
            <pc:docMk/>
            <pc:sldMk cId="3009327451" sldId="1869"/>
            <ac:spMk id="3" creationId="{4FC18B40-6547-41EC-8A0E-1C8F40E0A42F}"/>
          </ac:spMkLst>
        </pc:spChg>
        <pc:spChg chg="mod">
          <ac:chgData name="Yoel Kortick" userId="167978f5-7f40-4909-85d5-d4149554ad4e" providerId="ADAL" clId="{178E203D-F436-4EC6-B341-688274A1FBB1}" dt="2023-09-20T11:52:43.172" v="3409" actId="14100"/>
          <ac:spMkLst>
            <pc:docMk/>
            <pc:sldMk cId="3009327451" sldId="1869"/>
            <ac:spMk id="6" creationId="{02254342-80BD-425E-8908-A39E74E1BA6A}"/>
          </ac:spMkLst>
        </pc:spChg>
        <pc:picChg chg="add mod ord">
          <ac:chgData name="Yoel Kortick" userId="167978f5-7f40-4909-85d5-d4149554ad4e" providerId="ADAL" clId="{178E203D-F436-4EC6-B341-688274A1FBB1}" dt="2023-09-20T11:52:45.117" v="3410" actId="208"/>
          <ac:picMkLst>
            <pc:docMk/>
            <pc:sldMk cId="3009327451" sldId="1869"/>
            <ac:picMk id="5" creationId="{7589725A-3E44-7B25-5EA2-D9E1846BC1A2}"/>
          </ac:picMkLst>
        </pc:picChg>
        <pc:picChg chg="del">
          <ac:chgData name="Yoel Kortick" userId="167978f5-7f40-4909-85d5-d4149554ad4e" providerId="ADAL" clId="{178E203D-F436-4EC6-B341-688274A1FBB1}" dt="2023-09-20T11:52:24.079" v="3401" actId="478"/>
          <ac:picMkLst>
            <pc:docMk/>
            <pc:sldMk cId="3009327451" sldId="1869"/>
            <ac:picMk id="7" creationId="{1DBC2352-ED51-3420-55E7-46CBC127CB28}"/>
          </ac:picMkLst>
        </pc:picChg>
      </pc:sldChg>
      <pc:sldChg chg="addSp delSp modSp add mod">
        <pc:chgData name="Yoel Kortick" userId="167978f5-7f40-4909-85d5-d4149554ad4e" providerId="ADAL" clId="{178E203D-F436-4EC6-B341-688274A1FBB1}" dt="2023-09-21T05:14:31.577" v="3580"/>
        <pc:sldMkLst>
          <pc:docMk/>
          <pc:sldMk cId="665751205" sldId="1870"/>
        </pc:sldMkLst>
        <pc:spChg chg="mod">
          <ac:chgData name="Yoel Kortick" userId="167978f5-7f40-4909-85d5-d4149554ad4e" providerId="ADAL" clId="{178E203D-F436-4EC6-B341-688274A1FBB1}" dt="2023-09-21T05:14:31.577" v="3580"/>
          <ac:spMkLst>
            <pc:docMk/>
            <pc:sldMk cId="665751205" sldId="1870"/>
            <ac:spMk id="3" creationId="{4FC18B40-6547-41EC-8A0E-1C8F40E0A42F}"/>
          </ac:spMkLst>
        </pc:spChg>
        <pc:spChg chg="mod">
          <ac:chgData name="Yoel Kortick" userId="167978f5-7f40-4909-85d5-d4149554ad4e" providerId="ADAL" clId="{178E203D-F436-4EC6-B341-688274A1FBB1}" dt="2023-09-21T05:14:31.577" v="3580"/>
          <ac:spMkLst>
            <pc:docMk/>
            <pc:sldMk cId="665751205" sldId="1870"/>
            <ac:spMk id="4" creationId="{2490F34D-A7E2-4EA9-8B1A-78371A1F1CD1}"/>
          </ac:spMkLst>
        </pc:spChg>
        <pc:spChg chg="mod">
          <ac:chgData name="Yoel Kortick" userId="167978f5-7f40-4909-85d5-d4149554ad4e" providerId="ADAL" clId="{178E203D-F436-4EC6-B341-688274A1FBB1}" dt="2023-09-20T11:53:18.208" v="3419" actId="14100"/>
          <ac:spMkLst>
            <pc:docMk/>
            <pc:sldMk cId="665751205" sldId="1870"/>
            <ac:spMk id="6" creationId="{2E0CDD08-8BCE-4850-ADE2-B54228A20251}"/>
          </ac:spMkLst>
        </pc:spChg>
        <pc:picChg chg="add del mod">
          <ac:chgData name="Yoel Kortick" userId="167978f5-7f40-4909-85d5-d4149554ad4e" providerId="ADAL" clId="{178E203D-F436-4EC6-B341-688274A1FBB1}" dt="2023-09-20T11:52:08.607" v="3399" actId="22"/>
          <ac:picMkLst>
            <pc:docMk/>
            <pc:sldMk cId="665751205" sldId="1870"/>
            <ac:picMk id="5" creationId="{3B22C222-616A-25A5-9A0C-77195F3EB7A5}"/>
          </ac:picMkLst>
        </pc:picChg>
        <pc:picChg chg="add del">
          <ac:chgData name="Yoel Kortick" userId="167978f5-7f40-4909-85d5-d4149554ad4e" providerId="ADAL" clId="{178E203D-F436-4EC6-B341-688274A1FBB1}" dt="2023-09-20T11:53:09.659" v="3411" actId="478"/>
          <ac:picMkLst>
            <pc:docMk/>
            <pc:sldMk cId="665751205" sldId="1870"/>
            <ac:picMk id="7" creationId="{6887AD44-8A06-D11D-32BF-B44D41C64B43}"/>
          </ac:picMkLst>
        </pc:picChg>
        <pc:picChg chg="del">
          <ac:chgData name="Yoel Kortick" userId="167978f5-7f40-4909-85d5-d4149554ad4e" providerId="ADAL" clId="{178E203D-F436-4EC6-B341-688274A1FBB1}" dt="2023-09-20T11:53:39.003" v="3421" actId="478"/>
          <ac:picMkLst>
            <pc:docMk/>
            <pc:sldMk cId="665751205" sldId="1870"/>
            <ac:picMk id="9" creationId="{D2BE5E92-A633-E45A-D370-6430242DEF0A}"/>
          </ac:picMkLst>
        </pc:picChg>
        <pc:picChg chg="add mod ord">
          <ac:chgData name="Yoel Kortick" userId="167978f5-7f40-4909-85d5-d4149554ad4e" providerId="ADAL" clId="{178E203D-F436-4EC6-B341-688274A1FBB1}" dt="2023-09-20T11:53:20.072" v="3420" actId="208"/>
          <ac:picMkLst>
            <pc:docMk/>
            <pc:sldMk cId="665751205" sldId="1870"/>
            <ac:picMk id="10" creationId="{7873E500-EA49-4566-CAA0-B0FB3D315634}"/>
          </ac:picMkLst>
        </pc:picChg>
        <pc:picChg chg="add mod">
          <ac:chgData name="Yoel Kortick" userId="167978f5-7f40-4909-85d5-d4149554ad4e" providerId="ADAL" clId="{178E203D-F436-4EC6-B341-688274A1FBB1}" dt="2023-09-20T11:53:45.456" v="3425" actId="208"/>
          <ac:picMkLst>
            <pc:docMk/>
            <pc:sldMk cId="665751205" sldId="1870"/>
            <ac:picMk id="12" creationId="{2D15A126-CF47-EA67-DBE1-31AD73E069B9}"/>
          </ac:picMkLst>
        </pc:picChg>
      </pc:sldChg>
      <pc:sldChg chg="addSp delSp modSp add mod">
        <pc:chgData name="Yoel Kortick" userId="167978f5-7f40-4909-85d5-d4149554ad4e" providerId="ADAL" clId="{178E203D-F436-4EC6-B341-688274A1FBB1}" dt="2023-09-21T05:14:31.577" v="3580"/>
        <pc:sldMkLst>
          <pc:docMk/>
          <pc:sldMk cId="3237838623" sldId="1871"/>
        </pc:sldMkLst>
        <pc:spChg chg="mod">
          <ac:chgData name="Yoel Kortick" userId="167978f5-7f40-4909-85d5-d4149554ad4e" providerId="ADAL" clId="{178E203D-F436-4EC6-B341-688274A1FBB1}" dt="2023-09-21T05:14:31.577" v="3580"/>
          <ac:spMkLst>
            <pc:docMk/>
            <pc:sldMk cId="3237838623" sldId="1871"/>
            <ac:spMk id="3" creationId="{4FC18B40-6547-41EC-8A0E-1C8F40E0A42F}"/>
          </ac:spMkLst>
        </pc:spChg>
        <pc:spChg chg="mod">
          <ac:chgData name="Yoel Kortick" userId="167978f5-7f40-4909-85d5-d4149554ad4e" providerId="ADAL" clId="{178E203D-F436-4EC6-B341-688274A1FBB1}" dt="2023-09-20T11:59:41.930" v="3432" actId="14100"/>
          <ac:spMkLst>
            <pc:docMk/>
            <pc:sldMk cId="3237838623" sldId="1871"/>
            <ac:spMk id="6" creationId="{756DB6F7-D0F7-4521-8D02-55986783F875}"/>
          </ac:spMkLst>
        </pc:spChg>
        <pc:spChg chg="mod">
          <ac:chgData name="Yoel Kortick" userId="167978f5-7f40-4909-85d5-d4149554ad4e" providerId="ADAL" clId="{178E203D-F436-4EC6-B341-688274A1FBB1}" dt="2023-09-20T11:59:36.795" v="3430" actId="14100"/>
          <ac:spMkLst>
            <pc:docMk/>
            <pc:sldMk cId="3237838623" sldId="1871"/>
            <ac:spMk id="7" creationId="{5BD91AFB-C896-A473-63A0-96926152A316}"/>
          </ac:spMkLst>
        </pc:spChg>
        <pc:picChg chg="del">
          <ac:chgData name="Yoel Kortick" userId="167978f5-7f40-4909-85d5-d4149554ad4e" providerId="ADAL" clId="{178E203D-F436-4EC6-B341-688274A1FBB1}" dt="2023-09-20T11:59:28.437" v="3426" actId="478"/>
          <ac:picMkLst>
            <pc:docMk/>
            <pc:sldMk cId="3237838623" sldId="1871"/>
            <ac:picMk id="5" creationId="{CBF4F9C4-C3FF-0221-ADB2-8FEDA361DA32}"/>
          </ac:picMkLst>
        </pc:picChg>
        <pc:picChg chg="add mod ord">
          <ac:chgData name="Yoel Kortick" userId="167978f5-7f40-4909-85d5-d4149554ad4e" providerId="ADAL" clId="{178E203D-F436-4EC6-B341-688274A1FBB1}" dt="2023-09-20T12:01:12.439" v="3439" actId="208"/>
          <ac:picMkLst>
            <pc:docMk/>
            <pc:sldMk cId="3237838623" sldId="1871"/>
            <ac:picMk id="8" creationId="{A8489A27-20F5-2197-71EE-CB93934BBADF}"/>
          </ac:picMkLst>
        </pc:picChg>
      </pc:sldChg>
      <pc:sldChg chg="addSp delSp modSp add mod">
        <pc:chgData name="Yoel Kortick" userId="167978f5-7f40-4909-85d5-d4149554ad4e" providerId="ADAL" clId="{178E203D-F436-4EC6-B341-688274A1FBB1}" dt="2023-09-21T05:14:31.577" v="3580"/>
        <pc:sldMkLst>
          <pc:docMk/>
          <pc:sldMk cId="2448860744" sldId="1872"/>
        </pc:sldMkLst>
        <pc:spChg chg="mod">
          <ac:chgData name="Yoel Kortick" userId="167978f5-7f40-4909-85d5-d4149554ad4e" providerId="ADAL" clId="{178E203D-F436-4EC6-B341-688274A1FBB1}" dt="2023-09-21T05:14:31.577" v="3580"/>
          <ac:spMkLst>
            <pc:docMk/>
            <pc:sldMk cId="2448860744" sldId="1872"/>
            <ac:spMk id="3" creationId="{4FC18B40-6547-41EC-8A0E-1C8F40E0A42F}"/>
          </ac:spMkLst>
        </pc:spChg>
        <pc:spChg chg="mod">
          <ac:chgData name="Yoel Kortick" userId="167978f5-7f40-4909-85d5-d4149554ad4e" providerId="ADAL" clId="{178E203D-F436-4EC6-B341-688274A1FBB1}" dt="2023-09-21T05:14:31.577" v="3580"/>
          <ac:spMkLst>
            <pc:docMk/>
            <pc:sldMk cId="2448860744" sldId="1872"/>
            <ac:spMk id="4" creationId="{2490F34D-A7E2-4EA9-8B1A-78371A1F1CD1}"/>
          </ac:spMkLst>
        </pc:spChg>
        <pc:spChg chg="mod">
          <ac:chgData name="Yoel Kortick" userId="167978f5-7f40-4909-85d5-d4149554ad4e" providerId="ADAL" clId="{178E203D-F436-4EC6-B341-688274A1FBB1}" dt="2023-09-20T11:45:16.121" v="3280" actId="14100"/>
          <ac:spMkLst>
            <pc:docMk/>
            <pc:sldMk cId="2448860744" sldId="1872"/>
            <ac:spMk id="6" creationId="{756DB6F7-D0F7-4521-8D02-55986783F875}"/>
          </ac:spMkLst>
        </pc:spChg>
        <pc:spChg chg="mod">
          <ac:chgData name="Yoel Kortick" userId="167978f5-7f40-4909-85d5-d4149554ad4e" providerId="ADAL" clId="{178E203D-F436-4EC6-B341-688274A1FBB1}" dt="2023-09-20T11:45:10.012" v="3278" actId="1035"/>
          <ac:spMkLst>
            <pc:docMk/>
            <pc:sldMk cId="2448860744" sldId="1872"/>
            <ac:spMk id="7" creationId="{5BD91AFB-C896-A473-63A0-96926152A316}"/>
          </ac:spMkLst>
        </pc:spChg>
        <pc:picChg chg="del">
          <ac:chgData name="Yoel Kortick" userId="167978f5-7f40-4909-85d5-d4149554ad4e" providerId="ADAL" clId="{178E203D-F436-4EC6-B341-688274A1FBB1}" dt="2023-09-20T11:44:27.092" v="3154" actId="478"/>
          <ac:picMkLst>
            <pc:docMk/>
            <pc:sldMk cId="2448860744" sldId="1872"/>
            <ac:picMk id="5" creationId="{CBF4F9C4-C3FF-0221-ADB2-8FEDA361DA32}"/>
          </ac:picMkLst>
        </pc:picChg>
        <pc:picChg chg="add mod ord">
          <ac:chgData name="Yoel Kortick" userId="167978f5-7f40-4909-85d5-d4149554ad4e" providerId="ADAL" clId="{178E203D-F436-4EC6-B341-688274A1FBB1}" dt="2023-09-20T11:45:02.689" v="3273" actId="208"/>
          <ac:picMkLst>
            <pc:docMk/>
            <pc:sldMk cId="2448860744" sldId="1872"/>
            <ac:picMk id="8" creationId="{EDFB33D9-8362-C11A-9208-D3A7C3C0FEA9}"/>
          </ac:picMkLst>
        </pc:picChg>
      </pc:sldChg>
      <pc:sldChg chg="addSp delSp modSp add mod">
        <pc:chgData name="Yoel Kortick" userId="167978f5-7f40-4909-85d5-d4149554ad4e" providerId="ADAL" clId="{178E203D-F436-4EC6-B341-688274A1FBB1}" dt="2023-09-21T05:14:31.577" v="3580"/>
        <pc:sldMkLst>
          <pc:docMk/>
          <pc:sldMk cId="515525725" sldId="1873"/>
        </pc:sldMkLst>
        <pc:spChg chg="mod">
          <ac:chgData name="Yoel Kortick" userId="167978f5-7f40-4909-85d5-d4149554ad4e" providerId="ADAL" clId="{178E203D-F436-4EC6-B341-688274A1FBB1}" dt="2023-09-21T05:14:31.577" v="3580"/>
          <ac:spMkLst>
            <pc:docMk/>
            <pc:sldMk cId="515525725" sldId="1873"/>
            <ac:spMk id="3" creationId="{4FC18B40-6547-41EC-8A0E-1C8F40E0A42F}"/>
          </ac:spMkLst>
        </pc:spChg>
        <pc:spChg chg="mod">
          <ac:chgData name="Yoel Kortick" userId="167978f5-7f40-4909-85d5-d4149554ad4e" providerId="ADAL" clId="{178E203D-F436-4EC6-B341-688274A1FBB1}" dt="2023-09-21T05:14:31.577" v="3580"/>
          <ac:spMkLst>
            <pc:docMk/>
            <pc:sldMk cId="515525725" sldId="1873"/>
            <ac:spMk id="4" creationId="{2490F34D-A7E2-4EA9-8B1A-78371A1F1CD1}"/>
          </ac:spMkLst>
        </pc:spChg>
        <pc:spChg chg="mod">
          <ac:chgData name="Yoel Kortick" userId="167978f5-7f40-4909-85d5-d4149554ad4e" providerId="ADAL" clId="{178E203D-F436-4EC6-B341-688274A1FBB1}" dt="2023-09-20T12:03:18.514" v="3460" actId="14100"/>
          <ac:spMkLst>
            <pc:docMk/>
            <pc:sldMk cId="515525725" sldId="1873"/>
            <ac:spMk id="6" creationId="{756DB6F7-D0F7-4521-8D02-55986783F875}"/>
          </ac:spMkLst>
        </pc:spChg>
        <pc:spChg chg="mod">
          <ac:chgData name="Yoel Kortick" userId="167978f5-7f40-4909-85d5-d4149554ad4e" providerId="ADAL" clId="{178E203D-F436-4EC6-B341-688274A1FBB1}" dt="2023-09-20T12:03:12.914" v="3456" actId="14100"/>
          <ac:spMkLst>
            <pc:docMk/>
            <pc:sldMk cId="515525725" sldId="1873"/>
            <ac:spMk id="7" creationId="{5BD91AFB-C896-A473-63A0-96926152A316}"/>
          </ac:spMkLst>
        </pc:spChg>
        <pc:picChg chg="add del">
          <ac:chgData name="Yoel Kortick" userId="167978f5-7f40-4909-85d5-d4149554ad4e" providerId="ADAL" clId="{178E203D-F436-4EC6-B341-688274A1FBB1}" dt="2023-09-20T12:02:58.807" v="3443" actId="478"/>
          <ac:picMkLst>
            <pc:docMk/>
            <pc:sldMk cId="515525725" sldId="1873"/>
            <ac:picMk id="5" creationId="{812706EB-6E0C-009A-BA8F-4339B93DC394}"/>
          </ac:picMkLst>
        </pc:picChg>
        <pc:picChg chg="del">
          <ac:chgData name="Yoel Kortick" userId="167978f5-7f40-4909-85d5-d4149554ad4e" providerId="ADAL" clId="{178E203D-F436-4EC6-B341-688274A1FBB1}" dt="2023-09-20T12:02:45.598" v="3441" actId="478"/>
          <ac:picMkLst>
            <pc:docMk/>
            <pc:sldMk cId="515525725" sldId="1873"/>
            <ac:picMk id="8" creationId="{EDFB33D9-8362-C11A-9208-D3A7C3C0FEA9}"/>
          </ac:picMkLst>
        </pc:picChg>
        <pc:picChg chg="add mod ord">
          <ac:chgData name="Yoel Kortick" userId="167978f5-7f40-4909-85d5-d4149554ad4e" providerId="ADAL" clId="{178E203D-F436-4EC6-B341-688274A1FBB1}" dt="2023-09-20T12:03:20.283" v="3461" actId="208"/>
          <ac:picMkLst>
            <pc:docMk/>
            <pc:sldMk cId="515525725" sldId="1873"/>
            <ac:picMk id="10" creationId="{109924DB-5AEF-49FA-D4BF-521078EABF83}"/>
          </ac:picMkLst>
        </pc:picChg>
      </pc:sldChg>
      <pc:sldChg chg="modSp add mod">
        <pc:chgData name="Yoel Kortick" userId="167978f5-7f40-4909-85d5-d4149554ad4e" providerId="ADAL" clId="{178E203D-F436-4EC6-B341-688274A1FBB1}" dt="2023-09-21T05:14:31.577" v="3580"/>
        <pc:sldMkLst>
          <pc:docMk/>
          <pc:sldMk cId="1740197181" sldId="1874"/>
        </pc:sldMkLst>
        <pc:spChg chg="mod">
          <ac:chgData name="Yoel Kortick" userId="167978f5-7f40-4909-85d5-d4149554ad4e" providerId="ADAL" clId="{178E203D-F436-4EC6-B341-688274A1FBB1}" dt="2023-09-21T05:14:31.577" v="3580"/>
          <ac:spMkLst>
            <pc:docMk/>
            <pc:sldMk cId="1740197181" sldId="1874"/>
            <ac:spMk id="4" creationId="{A1FE6F9A-C018-4915-94D1-7B4CD1DF4BFF}"/>
          </ac:spMkLst>
        </pc:spChg>
      </pc:sldChg>
      <pc:sldChg chg="modSp add mod">
        <pc:chgData name="Yoel Kortick" userId="167978f5-7f40-4909-85d5-d4149554ad4e" providerId="ADAL" clId="{178E203D-F436-4EC6-B341-688274A1FBB1}" dt="2023-09-21T05:14:31.577" v="3580"/>
        <pc:sldMkLst>
          <pc:docMk/>
          <pc:sldMk cId="1391865872" sldId="1875"/>
        </pc:sldMkLst>
        <pc:spChg chg="mod">
          <ac:chgData name="Yoel Kortick" userId="167978f5-7f40-4909-85d5-d4149554ad4e" providerId="ADAL" clId="{178E203D-F436-4EC6-B341-688274A1FBB1}" dt="2023-09-21T05:14:31.577" v="3580"/>
          <ac:spMkLst>
            <pc:docMk/>
            <pc:sldMk cId="1391865872" sldId="1875"/>
            <ac:spMk id="3" creationId="{4FC18B40-6547-41EC-8A0E-1C8F40E0A42F}"/>
          </ac:spMkLst>
        </pc:spChg>
        <pc:spChg chg="mod">
          <ac:chgData name="Yoel Kortick" userId="167978f5-7f40-4909-85d5-d4149554ad4e" providerId="ADAL" clId="{178E203D-F436-4EC6-B341-688274A1FBB1}" dt="2023-09-21T05:14:31.577" v="3580"/>
          <ac:spMkLst>
            <pc:docMk/>
            <pc:sldMk cId="1391865872" sldId="1875"/>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3042110117" sldId="1876"/>
        </pc:sldMkLst>
        <pc:spChg chg="mod">
          <ac:chgData name="Yoel Kortick" userId="167978f5-7f40-4909-85d5-d4149554ad4e" providerId="ADAL" clId="{178E203D-F436-4EC6-B341-688274A1FBB1}" dt="2023-09-21T05:14:31.577" v="3580"/>
          <ac:spMkLst>
            <pc:docMk/>
            <pc:sldMk cId="3042110117" sldId="1876"/>
            <ac:spMk id="3" creationId="{4FC18B40-6547-41EC-8A0E-1C8F40E0A42F}"/>
          </ac:spMkLst>
        </pc:spChg>
        <pc:spChg chg="mod">
          <ac:chgData name="Yoel Kortick" userId="167978f5-7f40-4909-85d5-d4149554ad4e" providerId="ADAL" clId="{178E203D-F436-4EC6-B341-688274A1FBB1}" dt="2023-09-20T12:07:15.879" v="3506" actId="14100"/>
          <ac:spMkLst>
            <pc:docMk/>
            <pc:sldMk cId="3042110117" sldId="1876"/>
            <ac:spMk id="8" creationId="{9FD5BC4A-D09F-419B-A302-88B58A8D2090}"/>
          </ac:spMkLst>
        </pc:spChg>
        <pc:spChg chg="mod">
          <ac:chgData name="Yoel Kortick" userId="167978f5-7f40-4909-85d5-d4149554ad4e" providerId="ADAL" clId="{178E203D-F436-4EC6-B341-688274A1FBB1}" dt="2023-09-20T12:07:08.080" v="3504" actId="1037"/>
          <ac:spMkLst>
            <pc:docMk/>
            <pc:sldMk cId="3042110117" sldId="1876"/>
            <ac:spMk id="14" creationId="{67320D97-9E57-4708-8E2E-2CD4D97D2750}"/>
          </ac:spMkLst>
        </pc:spChg>
        <pc:picChg chg="add mod ord">
          <ac:chgData name="Yoel Kortick" userId="167978f5-7f40-4909-85d5-d4149554ad4e" providerId="ADAL" clId="{178E203D-F436-4EC6-B341-688274A1FBB1}" dt="2023-09-20T12:07:23.812" v="3509" actId="208"/>
          <ac:picMkLst>
            <pc:docMk/>
            <pc:sldMk cId="3042110117" sldId="1876"/>
            <ac:picMk id="4" creationId="{FADFF9E6-D2F2-851B-6044-CD036283F19B}"/>
          </ac:picMkLst>
        </pc:picChg>
        <pc:picChg chg="del">
          <ac:chgData name="Yoel Kortick" userId="167978f5-7f40-4909-85d5-d4149554ad4e" providerId="ADAL" clId="{178E203D-F436-4EC6-B341-688274A1FBB1}" dt="2023-09-20T12:06:57.023" v="3495" actId="478"/>
          <ac:picMkLst>
            <pc:docMk/>
            <pc:sldMk cId="3042110117" sldId="1876"/>
            <ac:picMk id="6" creationId="{4BDA8BB3-55E5-5977-5425-81C8ACF8BB52}"/>
          </ac:picMkLst>
        </pc:picChg>
        <pc:cxnChg chg="mod">
          <ac:chgData name="Yoel Kortick" userId="167978f5-7f40-4909-85d5-d4149554ad4e" providerId="ADAL" clId="{178E203D-F436-4EC6-B341-688274A1FBB1}" dt="2023-09-20T12:07:20.886" v="3508" actId="14100"/>
          <ac:cxnSpMkLst>
            <pc:docMk/>
            <pc:sldMk cId="3042110117" sldId="1876"/>
            <ac:cxnSpMk id="10" creationId="{D6733C9E-3B6B-4F90-8643-26A092F6E54E}"/>
          </ac:cxnSpMkLst>
        </pc:cxnChg>
        <pc:cxnChg chg="mod">
          <ac:chgData name="Yoel Kortick" userId="167978f5-7f40-4909-85d5-d4149554ad4e" providerId="ADAL" clId="{178E203D-F436-4EC6-B341-688274A1FBB1}" dt="2023-09-20T12:07:18.327" v="3507" actId="14100"/>
          <ac:cxnSpMkLst>
            <pc:docMk/>
            <pc:sldMk cId="3042110117" sldId="1876"/>
            <ac:cxnSpMk id="15" creationId="{AC3B1318-5D98-496B-B261-6EA30630E963}"/>
          </ac:cxnSpMkLst>
        </pc:cxnChg>
        <pc:cxnChg chg="mod">
          <ac:chgData name="Yoel Kortick" userId="167978f5-7f40-4909-85d5-d4149554ad4e" providerId="ADAL" clId="{178E203D-F436-4EC6-B341-688274A1FBB1}" dt="2023-09-20T12:07:08.080" v="3504" actId="1037"/>
          <ac:cxnSpMkLst>
            <pc:docMk/>
            <pc:sldMk cId="3042110117" sldId="1876"/>
            <ac:cxnSpMk id="19" creationId="{A7DD329A-8C65-4370-A450-512F2D9FD67F}"/>
          </ac:cxnSpMkLst>
        </pc:cxnChg>
      </pc:sldChg>
      <pc:sldChg chg="addSp delSp modSp add mod">
        <pc:chgData name="Yoel Kortick" userId="167978f5-7f40-4909-85d5-d4149554ad4e" providerId="ADAL" clId="{178E203D-F436-4EC6-B341-688274A1FBB1}" dt="2023-09-21T05:14:31.577" v="3580"/>
        <pc:sldMkLst>
          <pc:docMk/>
          <pc:sldMk cId="350550596" sldId="1877"/>
        </pc:sldMkLst>
        <pc:spChg chg="mod">
          <ac:chgData name="Yoel Kortick" userId="167978f5-7f40-4909-85d5-d4149554ad4e" providerId="ADAL" clId="{178E203D-F436-4EC6-B341-688274A1FBB1}" dt="2023-09-21T05:14:31.577" v="3580"/>
          <ac:spMkLst>
            <pc:docMk/>
            <pc:sldMk cId="350550596" sldId="1877"/>
            <ac:spMk id="3" creationId="{4FC18B40-6547-41EC-8A0E-1C8F40E0A42F}"/>
          </ac:spMkLst>
        </pc:spChg>
        <pc:spChg chg="mod">
          <ac:chgData name="Yoel Kortick" userId="167978f5-7f40-4909-85d5-d4149554ad4e" providerId="ADAL" clId="{178E203D-F436-4EC6-B341-688274A1FBB1}" dt="2023-09-20T12:08:29.220" v="3515" actId="14100"/>
          <ac:spMkLst>
            <pc:docMk/>
            <pc:sldMk cId="350550596" sldId="1877"/>
            <ac:spMk id="8" creationId="{9FD5BC4A-D09F-419B-A302-88B58A8D2090}"/>
          </ac:spMkLst>
        </pc:spChg>
        <pc:spChg chg="mod">
          <ac:chgData name="Yoel Kortick" userId="167978f5-7f40-4909-85d5-d4149554ad4e" providerId="ADAL" clId="{178E203D-F436-4EC6-B341-688274A1FBB1}" dt="2023-09-20T12:08:36.006" v="3516" actId="1076"/>
          <ac:spMkLst>
            <pc:docMk/>
            <pc:sldMk cId="350550596" sldId="1877"/>
            <ac:spMk id="14" creationId="{67320D97-9E57-4708-8E2E-2CD4D97D2750}"/>
          </ac:spMkLst>
        </pc:spChg>
        <pc:picChg chg="add ord">
          <ac:chgData name="Yoel Kortick" userId="167978f5-7f40-4909-85d5-d4149554ad4e" providerId="ADAL" clId="{178E203D-F436-4EC6-B341-688274A1FBB1}" dt="2023-09-20T12:08:19.980" v="3512" actId="167"/>
          <ac:picMkLst>
            <pc:docMk/>
            <pc:sldMk cId="350550596" sldId="1877"/>
            <ac:picMk id="4" creationId="{67078C41-EA47-C09D-04F3-8F5AB41096F0}"/>
          </ac:picMkLst>
        </pc:picChg>
        <pc:picChg chg="del">
          <ac:chgData name="Yoel Kortick" userId="167978f5-7f40-4909-85d5-d4149554ad4e" providerId="ADAL" clId="{178E203D-F436-4EC6-B341-688274A1FBB1}" dt="2023-09-20T12:08:15.821" v="3510" actId="478"/>
          <ac:picMkLst>
            <pc:docMk/>
            <pc:sldMk cId="350550596" sldId="1877"/>
            <ac:picMk id="5" creationId="{E3B75D44-1A29-2069-84C5-87495113E6E5}"/>
          </ac:picMkLst>
        </pc:picChg>
        <pc:cxnChg chg="mod">
          <ac:chgData name="Yoel Kortick" userId="167978f5-7f40-4909-85d5-d4149554ad4e" providerId="ADAL" clId="{178E203D-F436-4EC6-B341-688274A1FBB1}" dt="2023-09-20T12:08:24.378" v="3513" actId="14100"/>
          <ac:cxnSpMkLst>
            <pc:docMk/>
            <pc:sldMk cId="350550596" sldId="1877"/>
            <ac:cxnSpMk id="10" creationId="{D6733C9E-3B6B-4F90-8643-26A092F6E54E}"/>
          </ac:cxnSpMkLst>
        </pc:cxnChg>
        <pc:cxnChg chg="mod">
          <ac:chgData name="Yoel Kortick" userId="167978f5-7f40-4909-85d5-d4149554ad4e" providerId="ADAL" clId="{178E203D-F436-4EC6-B341-688274A1FBB1}" dt="2023-09-20T12:08:36.006" v="3516" actId="1076"/>
          <ac:cxnSpMkLst>
            <pc:docMk/>
            <pc:sldMk cId="350550596" sldId="1877"/>
            <ac:cxnSpMk id="15" creationId="{AC3B1318-5D98-496B-B261-6EA30630E963}"/>
          </ac:cxnSpMkLst>
        </pc:cxnChg>
        <pc:cxnChg chg="mod">
          <ac:chgData name="Yoel Kortick" userId="167978f5-7f40-4909-85d5-d4149554ad4e" providerId="ADAL" clId="{178E203D-F436-4EC6-B341-688274A1FBB1}" dt="2023-09-20T12:08:36.006" v="3516" actId="1076"/>
          <ac:cxnSpMkLst>
            <pc:docMk/>
            <pc:sldMk cId="350550596" sldId="1877"/>
            <ac:cxnSpMk id="19" creationId="{A7DD329A-8C65-4370-A450-512F2D9FD67F}"/>
          </ac:cxnSpMkLst>
        </pc:cxnChg>
      </pc:sldChg>
      <pc:sldChg chg="addSp delSp modSp add mod">
        <pc:chgData name="Yoel Kortick" userId="167978f5-7f40-4909-85d5-d4149554ad4e" providerId="ADAL" clId="{178E203D-F436-4EC6-B341-688274A1FBB1}" dt="2023-09-21T05:14:31.577" v="3580"/>
        <pc:sldMkLst>
          <pc:docMk/>
          <pc:sldMk cId="1830501401" sldId="1878"/>
        </pc:sldMkLst>
        <pc:spChg chg="mod">
          <ac:chgData name="Yoel Kortick" userId="167978f5-7f40-4909-85d5-d4149554ad4e" providerId="ADAL" clId="{178E203D-F436-4EC6-B341-688274A1FBB1}" dt="2023-09-21T05:14:31.577" v="3580"/>
          <ac:spMkLst>
            <pc:docMk/>
            <pc:sldMk cId="1830501401" sldId="1878"/>
            <ac:spMk id="3" creationId="{4FC18B40-6547-41EC-8A0E-1C8F40E0A42F}"/>
          </ac:spMkLst>
        </pc:spChg>
        <pc:spChg chg="mod">
          <ac:chgData name="Yoel Kortick" userId="167978f5-7f40-4909-85d5-d4149554ad4e" providerId="ADAL" clId="{178E203D-F436-4EC6-B341-688274A1FBB1}" dt="2023-09-21T05:14:31.577" v="3580"/>
          <ac:spMkLst>
            <pc:docMk/>
            <pc:sldMk cId="1830501401" sldId="1878"/>
            <ac:spMk id="4" creationId="{2490F34D-A7E2-4EA9-8B1A-78371A1F1CD1}"/>
          </ac:spMkLst>
        </pc:spChg>
        <pc:spChg chg="mod">
          <ac:chgData name="Yoel Kortick" userId="167978f5-7f40-4909-85d5-d4149554ad4e" providerId="ADAL" clId="{178E203D-F436-4EC6-B341-688274A1FBB1}" dt="2023-09-20T12:09:12.882" v="3524" actId="14100"/>
          <ac:spMkLst>
            <pc:docMk/>
            <pc:sldMk cId="1830501401" sldId="1878"/>
            <ac:spMk id="6" creationId="{C88D62FC-6660-4920-A35C-4FCC8E2A36FA}"/>
          </ac:spMkLst>
        </pc:spChg>
        <pc:picChg chg="add mod ord">
          <ac:chgData name="Yoel Kortick" userId="167978f5-7f40-4909-85d5-d4149554ad4e" providerId="ADAL" clId="{178E203D-F436-4EC6-B341-688274A1FBB1}" dt="2023-09-20T12:09:08.546" v="3522" actId="167"/>
          <ac:picMkLst>
            <pc:docMk/>
            <pc:sldMk cId="1830501401" sldId="1878"/>
            <ac:picMk id="5" creationId="{6F5840A4-4C22-3A32-63F2-A249F4E8A4A6}"/>
          </ac:picMkLst>
        </pc:picChg>
        <pc:picChg chg="del">
          <ac:chgData name="Yoel Kortick" userId="167978f5-7f40-4909-85d5-d4149554ad4e" providerId="ADAL" clId="{178E203D-F436-4EC6-B341-688274A1FBB1}" dt="2023-09-20T12:08:58.674" v="3517" actId="478"/>
          <ac:picMkLst>
            <pc:docMk/>
            <pc:sldMk cId="1830501401" sldId="1878"/>
            <ac:picMk id="7" creationId="{1574E9F5-EF73-AE5F-2C47-27E6AF2ECA15}"/>
          </ac:picMkLst>
        </pc:picChg>
      </pc:sldChg>
      <pc:sldChg chg="addSp delSp modSp add mod">
        <pc:chgData name="Yoel Kortick" userId="167978f5-7f40-4909-85d5-d4149554ad4e" providerId="ADAL" clId="{178E203D-F436-4EC6-B341-688274A1FBB1}" dt="2023-09-21T05:14:31.577" v="3580"/>
        <pc:sldMkLst>
          <pc:docMk/>
          <pc:sldMk cId="290429846" sldId="1879"/>
        </pc:sldMkLst>
        <pc:spChg chg="mod">
          <ac:chgData name="Yoel Kortick" userId="167978f5-7f40-4909-85d5-d4149554ad4e" providerId="ADAL" clId="{178E203D-F436-4EC6-B341-688274A1FBB1}" dt="2023-09-21T05:14:31.577" v="3580"/>
          <ac:spMkLst>
            <pc:docMk/>
            <pc:sldMk cId="290429846" sldId="1879"/>
            <ac:spMk id="3" creationId="{4FC18B40-6547-41EC-8A0E-1C8F40E0A42F}"/>
          </ac:spMkLst>
        </pc:spChg>
        <pc:spChg chg="mod">
          <ac:chgData name="Yoel Kortick" userId="167978f5-7f40-4909-85d5-d4149554ad4e" providerId="ADAL" clId="{178E203D-F436-4EC6-B341-688274A1FBB1}" dt="2023-09-20T12:10:26.154" v="3540" actId="20577"/>
          <ac:spMkLst>
            <pc:docMk/>
            <pc:sldMk cId="290429846" sldId="1879"/>
            <ac:spMk id="4" creationId="{2490F34D-A7E2-4EA9-8B1A-78371A1F1CD1}"/>
          </ac:spMkLst>
        </pc:spChg>
        <pc:spChg chg="mod">
          <ac:chgData name="Yoel Kortick" userId="167978f5-7f40-4909-85d5-d4149554ad4e" providerId="ADAL" clId="{178E203D-F436-4EC6-B341-688274A1FBB1}" dt="2023-09-20T12:10:21.320" v="3538" actId="1037"/>
          <ac:spMkLst>
            <pc:docMk/>
            <pc:sldMk cId="290429846" sldId="1879"/>
            <ac:spMk id="8" creationId="{DECCBAAB-49D2-46E3-9805-12B22DD74A89}"/>
          </ac:spMkLst>
        </pc:spChg>
        <pc:picChg chg="add mod ord">
          <ac:chgData name="Yoel Kortick" userId="167978f5-7f40-4909-85d5-d4149554ad4e" providerId="ADAL" clId="{178E203D-F436-4EC6-B341-688274A1FBB1}" dt="2023-09-20T12:10:29.111" v="3541" actId="208"/>
          <ac:picMkLst>
            <pc:docMk/>
            <pc:sldMk cId="290429846" sldId="1879"/>
            <ac:picMk id="5" creationId="{BE893FA2-87E2-8E95-E41E-27C8F5455046}"/>
          </ac:picMkLst>
        </pc:picChg>
        <pc:picChg chg="del">
          <ac:chgData name="Yoel Kortick" userId="167978f5-7f40-4909-85d5-d4149554ad4e" providerId="ADAL" clId="{178E203D-F436-4EC6-B341-688274A1FBB1}" dt="2023-09-20T12:10:07.688" v="3525" actId="478"/>
          <ac:picMkLst>
            <pc:docMk/>
            <pc:sldMk cId="290429846" sldId="1879"/>
            <ac:picMk id="10" creationId="{88E8F4AF-9AB8-6CFE-8CA8-0E1C57E85446}"/>
          </ac:picMkLst>
        </pc:picChg>
      </pc:sldChg>
      <pc:sldChg chg="addSp delSp modSp add mod">
        <pc:chgData name="Yoel Kortick" userId="167978f5-7f40-4909-85d5-d4149554ad4e" providerId="ADAL" clId="{178E203D-F436-4EC6-B341-688274A1FBB1}" dt="2023-09-21T05:14:31.577" v="3580"/>
        <pc:sldMkLst>
          <pc:docMk/>
          <pc:sldMk cId="2182264418" sldId="1880"/>
        </pc:sldMkLst>
        <pc:spChg chg="mod">
          <ac:chgData name="Yoel Kortick" userId="167978f5-7f40-4909-85d5-d4149554ad4e" providerId="ADAL" clId="{178E203D-F436-4EC6-B341-688274A1FBB1}" dt="2023-09-21T05:14:31.577" v="3580"/>
          <ac:spMkLst>
            <pc:docMk/>
            <pc:sldMk cId="2182264418" sldId="1880"/>
            <ac:spMk id="3" creationId="{4FC18B40-6547-41EC-8A0E-1C8F40E0A42F}"/>
          </ac:spMkLst>
        </pc:spChg>
        <pc:spChg chg="mod">
          <ac:chgData name="Yoel Kortick" userId="167978f5-7f40-4909-85d5-d4149554ad4e" providerId="ADAL" clId="{178E203D-F436-4EC6-B341-688274A1FBB1}" dt="2023-09-20T12:12:05.906" v="3552" actId="1076"/>
          <ac:spMkLst>
            <pc:docMk/>
            <pc:sldMk cId="2182264418" sldId="1880"/>
            <ac:spMk id="6" creationId="{C88D62FC-6660-4920-A35C-4FCC8E2A36FA}"/>
          </ac:spMkLst>
        </pc:spChg>
        <pc:spChg chg="mod">
          <ac:chgData name="Yoel Kortick" userId="167978f5-7f40-4909-85d5-d4149554ad4e" providerId="ADAL" clId="{178E203D-F436-4EC6-B341-688274A1FBB1}" dt="2023-09-20T12:12:03.483" v="3551" actId="14100"/>
          <ac:spMkLst>
            <pc:docMk/>
            <pc:sldMk cId="2182264418" sldId="1880"/>
            <ac:spMk id="8" creationId="{DECCBAAB-49D2-46E3-9805-12B22DD74A89}"/>
          </ac:spMkLst>
        </pc:spChg>
        <pc:spChg chg="mod">
          <ac:chgData name="Yoel Kortick" userId="167978f5-7f40-4909-85d5-d4149554ad4e" providerId="ADAL" clId="{178E203D-F436-4EC6-B341-688274A1FBB1}" dt="2023-09-21T05:14:31.577" v="3580"/>
          <ac:spMkLst>
            <pc:docMk/>
            <pc:sldMk cId="2182264418" sldId="1880"/>
            <ac:spMk id="9" creationId="{12F1EE84-12AE-4737-A648-4D0C5B38BAF8}"/>
          </ac:spMkLst>
        </pc:spChg>
        <pc:picChg chg="add del mod">
          <ac:chgData name="Yoel Kortick" userId="167978f5-7f40-4909-85d5-d4149554ad4e" providerId="ADAL" clId="{178E203D-F436-4EC6-B341-688274A1FBB1}" dt="2023-09-20T12:11:49.933" v="3546" actId="478"/>
          <ac:picMkLst>
            <pc:docMk/>
            <pc:sldMk cId="2182264418" sldId="1880"/>
            <ac:picMk id="5" creationId="{F92155F9-3A5B-CEE4-1D60-15B4C90A3DFF}"/>
          </ac:picMkLst>
        </pc:picChg>
        <pc:picChg chg="del">
          <ac:chgData name="Yoel Kortick" userId="167978f5-7f40-4909-85d5-d4149554ad4e" providerId="ADAL" clId="{178E203D-F436-4EC6-B341-688274A1FBB1}" dt="2023-09-20T12:11:22.886" v="3542" actId="478"/>
          <ac:picMkLst>
            <pc:docMk/>
            <pc:sldMk cId="2182264418" sldId="1880"/>
            <ac:picMk id="7" creationId="{31CE5DA1-DA34-F907-4A69-02A25507403B}"/>
          </ac:picMkLst>
        </pc:picChg>
        <pc:picChg chg="add mod ord">
          <ac:chgData name="Yoel Kortick" userId="167978f5-7f40-4909-85d5-d4149554ad4e" providerId="ADAL" clId="{178E203D-F436-4EC6-B341-688274A1FBB1}" dt="2023-09-20T12:12:12.053" v="3553" actId="167"/>
          <ac:picMkLst>
            <pc:docMk/>
            <pc:sldMk cId="2182264418" sldId="1880"/>
            <ac:picMk id="12" creationId="{AB2E8395-9A49-DDAE-AF2C-CE999D821C28}"/>
          </ac:picMkLst>
        </pc:picChg>
        <pc:cxnChg chg="mod">
          <ac:chgData name="Yoel Kortick" userId="167978f5-7f40-4909-85d5-d4149554ad4e" providerId="ADAL" clId="{178E203D-F436-4EC6-B341-688274A1FBB1}" dt="2023-09-20T12:12:05.906" v="3552" actId="1076"/>
          <ac:cxnSpMkLst>
            <pc:docMk/>
            <pc:sldMk cId="2182264418" sldId="1880"/>
            <ac:cxnSpMk id="11" creationId="{1049B6D7-496D-49EF-AB3B-95C0EB29A437}"/>
          </ac:cxnSpMkLst>
        </pc:cxnChg>
      </pc:sldChg>
      <pc:sldChg chg="addSp delSp modSp add mod">
        <pc:chgData name="Yoel Kortick" userId="167978f5-7f40-4909-85d5-d4149554ad4e" providerId="ADAL" clId="{178E203D-F436-4EC6-B341-688274A1FBB1}" dt="2023-09-21T05:14:31.577" v="3580"/>
        <pc:sldMkLst>
          <pc:docMk/>
          <pc:sldMk cId="3868836178" sldId="1881"/>
        </pc:sldMkLst>
        <pc:spChg chg="mod">
          <ac:chgData name="Yoel Kortick" userId="167978f5-7f40-4909-85d5-d4149554ad4e" providerId="ADAL" clId="{178E203D-F436-4EC6-B341-688274A1FBB1}" dt="2023-09-21T05:14:31.577" v="3580"/>
          <ac:spMkLst>
            <pc:docMk/>
            <pc:sldMk cId="3868836178" sldId="1881"/>
            <ac:spMk id="3" creationId="{4FC18B40-6547-41EC-8A0E-1C8F40E0A42F}"/>
          </ac:spMkLst>
        </pc:spChg>
        <pc:spChg chg="mod">
          <ac:chgData name="Yoel Kortick" userId="167978f5-7f40-4909-85d5-d4149554ad4e" providerId="ADAL" clId="{178E203D-F436-4EC6-B341-688274A1FBB1}" dt="2023-09-20T12:13:08.571" v="3573" actId="1036"/>
          <ac:spMkLst>
            <pc:docMk/>
            <pc:sldMk cId="3868836178" sldId="1881"/>
            <ac:spMk id="8" creationId="{DECCBAAB-49D2-46E3-9805-12B22DD74A89}"/>
          </ac:spMkLst>
        </pc:spChg>
        <pc:picChg chg="del">
          <ac:chgData name="Yoel Kortick" userId="167978f5-7f40-4909-85d5-d4149554ad4e" providerId="ADAL" clId="{178E203D-F436-4EC6-B341-688274A1FBB1}" dt="2023-09-20T12:12:46.334" v="3554" actId="478"/>
          <ac:picMkLst>
            <pc:docMk/>
            <pc:sldMk cId="3868836178" sldId="1881"/>
            <ac:picMk id="5" creationId="{CDD21414-2295-7597-F413-4106F9E13135}"/>
          </ac:picMkLst>
        </pc:picChg>
        <pc:picChg chg="add mod ord">
          <ac:chgData name="Yoel Kortick" userId="167978f5-7f40-4909-85d5-d4149554ad4e" providerId="ADAL" clId="{178E203D-F436-4EC6-B341-688274A1FBB1}" dt="2023-09-20T12:13:03.574" v="3568" actId="167"/>
          <ac:picMkLst>
            <pc:docMk/>
            <pc:sldMk cId="3868836178" sldId="1881"/>
            <ac:picMk id="6" creationId="{56EA3F7E-8FB3-82EF-55D6-CD626102B616}"/>
          </ac:picMkLst>
        </pc:picChg>
      </pc:sldChg>
      <pc:sldChg chg="addSp delSp modSp add mod">
        <pc:chgData name="Yoel Kortick" userId="167978f5-7f40-4909-85d5-d4149554ad4e" providerId="ADAL" clId="{178E203D-F436-4EC6-B341-688274A1FBB1}" dt="2023-09-21T05:14:31.577" v="3580"/>
        <pc:sldMkLst>
          <pc:docMk/>
          <pc:sldMk cId="288126615" sldId="1882"/>
        </pc:sldMkLst>
        <pc:spChg chg="mod">
          <ac:chgData name="Yoel Kortick" userId="167978f5-7f40-4909-85d5-d4149554ad4e" providerId="ADAL" clId="{178E203D-F436-4EC6-B341-688274A1FBB1}" dt="2023-09-21T05:14:31.577" v="3580"/>
          <ac:spMkLst>
            <pc:docMk/>
            <pc:sldMk cId="288126615" sldId="1882"/>
            <ac:spMk id="3" creationId="{4FC18B40-6547-41EC-8A0E-1C8F40E0A42F}"/>
          </ac:spMkLst>
        </pc:spChg>
        <pc:picChg chg="del">
          <ac:chgData name="Yoel Kortick" userId="167978f5-7f40-4909-85d5-d4149554ad4e" providerId="ADAL" clId="{178E203D-F436-4EC6-B341-688274A1FBB1}" dt="2023-09-20T12:14:21.711" v="3574" actId="478"/>
          <ac:picMkLst>
            <pc:docMk/>
            <pc:sldMk cId="288126615" sldId="1882"/>
            <ac:picMk id="4" creationId="{23DD32D5-6B47-3840-A1CF-1ADC70CF1147}"/>
          </ac:picMkLst>
        </pc:picChg>
        <pc:picChg chg="add mod">
          <ac:chgData name="Yoel Kortick" userId="167978f5-7f40-4909-85d5-d4149554ad4e" providerId="ADAL" clId="{178E203D-F436-4EC6-B341-688274A1FBB1}" dt="2023-09-20T12:14:28.811" v="3578" actId="208"/>
          <ac:picMkLst>
            <pc:docMk/>
            <pc:sldMk cId="288126615" sldId="1882"/>
            <ac:picMk id="5" creationId="{2435EC36-8713-56E9-CE2D-BB3E56C8E76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2025-01-02</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2025-01-02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33" t="24478" b="433"/>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2211710"/>
            <a:ext cx="4324324"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4324323"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47798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9" y="2354182"/>
            <a:ext cx="4972396"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79862"/>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Graphic 5">
            <a:extLst>
              <a:ext uri="{FF2B5EF4-FFF2-40B4-BE49-F238E27FC236}">
                <a16:creationId xmlns:a16="http://schemas.microsoft.com/office/drawing/2014/main" id="{FD12520E-FE0C-4AE1-AA26-CEFBDC0DB33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4" name="Picture 3">
            <a:extLst>
              <a:ext uri="{FF2B5EF4-FFF2-40B4-BE49-F238E27FC236}">
                <a16:creationId xmlns:a16="http://schemas.microsoft.com/office/drawing/2014/main" id="{19ACD8A1-852D-4736-8C78-7B64B968022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
          <a:stretch/>
        </p:blipFill>
        <p:spPr>
          <a:xfrm>
            <a:off x="0" y="0"/>
            <a:ext cx="9144000" cy="3147814"/>
          </a:xfrm>
          <a:prstGeom prst="rect">
            <a:avLst/>
          </a:prstGeom>
        </p:spPr>
      </p:pic>
    </p:spTree>
    <p:extLst>
      <p:ext uri="{BB962C8B-B14F-4D97-AF65-F5344CB8AC3E}">
        <p14:creationId xmlns:p14="http://schemas.microsoft.com/office/powerpoint/2010/main" val="374749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318620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E8093-89E2-4C7E-9402-5C762D902C57}"/>
              </a:ext>
            </a:extLst>
          </p:cNvPr>
          <p:cNvSpPr/>
          <p:nvPr userDrawn="1"/>
        </p:nvSpPr>
        <p:spPr>
          <a:xfrm>
            <a:off x="0" y="0"/>
            <a:ext cx="9144000" cy="5164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 name="Circle: Hollow 493">
            <a:extLst>
              <a:ext uri="{FF2B5EF4-FFF2-40B4-BE49-F238E27FC236}">
                <a16:creationId xmlns:a16="http://schemas.microsoft.com/office/drawing/2014/main" id="{52D2D58B-CD91-48FF-A1BA-865529B5B2A4}"/>
              </a:ext>
            </a:extLst>
          </p:cNvPr>
          <p:cNvSpPr/>
          <p:nvPr userDrawn="1"/>
        </p:nvSpPr>
        <p:spPr>
          <a:xfrm>
            <a:off x="2379797" y="-652559"/>
            <a:ext cx="3132348" cy="3132348"/>
          </a:xfrm>
          <a:prstGeom prst="donut">
            <a:avLst>
              <a:gd name="adj" fmla="val 17645"/>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Circle: Hollow 495">
            <a:extLst>
              <a:ext uri="{FF2B5EF4-FFF2-40B4-BE49-F238E27FC236}">
                <a16:creationId xmlns:a16="http://schemas.microsoft.com/office/drawing/2014/main" id="{8C83A5A7-8C87-4823-85A6-8AC8E6980228}"/>
              </a:ext>
            </a:extLst>
          </p:cNvPr>
          <p:cNvSpPr/>
          <p:nvPr userDrawn="1"/>
        </p:nvSpPr>
        <p:spPr>
          <a:xfrm>
            <a:off x="-789709" y="1342014"/>
            <a:ext cx="1977748" cy="1987879"/>
          </a:xfrm>
          <a:prstGeom prst="donut">
            <a:avLst>
              <a:gd name="adj" fmla="val 25820"/>
            </a:avLst>
          </a:prstGeom>
          <a:solidFill>
            <a:srgbClr val="92D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441D7DD7-309D-4F67-B5B2-56D74FAEB866}"/>
              </a:ext>
            </a:extLst>
          </p:cNvPr>
          <p:cNvSpPr>
            <a:spLocks noGrp="1"/>
          </p:cNvSpPr>
          <p:nvPr>
            <p:ph type="subTitle" idx="1" hasCustomPrompt="1"/>
          </p:nvPr>
        </p:nvSpPr>
        <p:spPr>
          <a:xfrm>
            <a:off x="5574274"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1" name="Straight Connector 10">
            <a:extLst>
              <a:ext uri="{FF2B5EF4-FFF2-40B4-BE49-F238E27FC236}">
                <a16:creationId xmlns:a16="http://schemas.microsoft.com/office/drawing/2014/main" id="{1EFDBE11-6E75-4297-AA02-D5EC5DE83654}"/>
              </a:ext>
            </a:extLst>
          </p:cNvPr>
          <p:cNvCxnSpPr>
            <a:cxnSpLocks/>
          </p:cNvCxnSpPr>
          <p:nvPr userDrawn="1"/>
        </p:nvCxnSpPr>
        <p:spPr>
          <a:xfrm>
            <a:off x="5574274"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D8A2F5C-1914-4FB2-ACD8-DDA4363D4D50}"/>
              </a:ext>
            </a:extLst>
          </p:cNvPr>
          <p:cNvSpPr txBox="1"/>
          <p:nvPr userDrawn="1"/>
        </p:nvSpPr>
        <p:spPr>
          <a:xfrm>
            <a:off x="5436096"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grpSp>
        <p:nvGrpSpPr>
          <p:cNvPr id="2" name="Group 1">
            <a:extLst>
              <a:ext uri="{FF2B5EF4-FFF2-40B4-BE49-F238E27FC236}">
                <a16:creationId xmlns:a16="http://schemas.microsoft.com/office/drawing/2014/main" id="{C0B5B135-A799-4FBC-A571-15396CA87736}"/>
              </a:ext>
            </a:extLst>
          </p:cNvPr>
          <p:cNvGrpSpPr/>
          <p:nvPr userDrawn="1"/>
        </p:nvGrpSpPr>
        <p:grpSpPr>
          <a:xfrm>
            <a:off x="648195" y="111585"/>
            <a:ext cx="4995651" cy="4577294"/>
            <a:chOff x="554326" y="912946"/>
            <a:chExt cx="3814446" cy="3495008"/>
          </a:xfrm>
        </p:grpSpPr>
        <p:sp>
          <p:nvSpPr>
            <p:cNvPr id="493" name="Graphic 5">
              <a:extLst>
                <a:ext uri="{FF2B5EF4-FFF2-40B4-BE49-F238E27FC236}">
                  <a16:creationId xmlns:a16="http://schemas.microsoft.com/office/drawing/2014/main" id="{F5402788-E2A7-40ED-86EA-69360F8BF228}"/>
                </a:ext>
              </a:extLst>
            </p:cNvPr>
            <p:cNvSpPr/>
            <p:nvPr userDrawn="1"/>
          </p:nvSpPr>
          <p:spPr>
            <a:xfrm flipH="1">
              <a:off x="3109964" y="912946"/>
              <a:ext cx="1258808" cy="2590403"/>
            </a:xfrm>
            <a:custGeom>
              <a:avLst/>
              <a:gdLst>
                <a:gd name="connsiteX0" fmla="*/ 0 w 1553375"/>
                <a:gd name="connsiteY0" fmla="*/ 772676 h 3196570"/>
                <a:gd name="connsiteX1" fmla="*/ 195627 w 1553375"/>
                <a:gd name="connsiteY1" fmla="*/ 1062769 h 3196570"/>
                <a:gd name="connsiteX2" fmla="*/ 495010 w 1553375"/>
                <a:gd name="connsiteY2" fmla="*/ 1172919 h 3196570"/>
                <a:gd name="connsiteX3" fmla="*/ 500137 w 1553375"/>
                <a:gd name="connsiteY3" fmla="*/ 1181605 h 3196570"/>
                <a:gd name="connsiteX4" fmla="*/ 649376 w 1553375"/>
                <a:gd name="connsiteY4" fmla="*/ 2114016 h 3196570"/>
                <a:gd name="connsiteX5" fmla="*/ 800304 w 1553375"/>
                <a:gd name="connsiteY5" fmla="*/ 2730758 h 3196570"/>
                <a:gd name="connsiteX6" fmla="*/ 789506 w 1553375"/>
                <a:gd name="connsiteY6" fmla="*/ 2771657 h 3196570"/>
                <a:gd name="connsiteX7" fmla="*/ 653116 w 1553375"/>
                <a:gd name="connsiteY7" fmla="*/ 2797535 h 3196570"/>
                <a:gd name="connsiteX8" fmla="*/ 704873 w 1553375"/>
                <a:gd name="connsiteY8" fmla="*/ 3163635 h 3196570"/>
                <a:gd name="connsiteX9" fmla="*/ 851940 w 1553375"/>
                <a:gd name="connsiteY9" fmla="*/ 3196571 h 3196570"/>
                <a:gd name="connsiteX10" fmla="*/ 999008 w 1553375"/>
                <a:gd name="connsiteY10" fmla="*/ 3163635 h 3196570"/>
                <a:gd name="connsiteX11" fmla="*/ 1050765 w 1553375"/>
                <a:gd name="connsiteY11" fmla="*/ 2797535 h 3196570"/>
                <a:gd name="connsiteX12" fmla="*/ 892176 w 1553375"/>
                <a:gd name="connsiteY12" fmla="*/ 2770872 h 3196570"/>
                <a:gd name="connsiteX13" fmla="*/ 1003713 w 1553375"/>
                <a:gd name="connsiteY13" fmla="*/ 2164869 h 3196570"/>
                <a:gd name="connsiteX14" fmla="*/ 1071576 w 1553375"/>
                <a:gd name="connsiteY14" fmla="*/ 1941432 h 3196570"/>
                <a:gd name="connsiteX15" fmla="*/ 1113440 w 1553375"/>
                <a:gd name="connsiteY15" fmla="*/ 1659061 h 3196570"/>
                <a:gd name="connsiteX16" fmla="*/ 1130753 w 1553375"/>
                <a:gd name="connsiteY16" fmla="*/ 1621721 h 3196570"/>
                <a:gd name="connsiteX17" fmla="*/ 1405644 w 1553375"/>
                <a:gd name="connsiteY17" fmla="*/ 1470914 h 3196570"/>
                <a:gd name="connsiteX18" fmla="*/ 1553375 w 1553375"/>
                <a:gd name="connsiteY18" fmla="*/ 1160371 h 3196570"/>
                <a:gd name="connsiteX19" fmla="*/ 1247116 w 1553375"/>
                <a:gd name="connsiteY19" fmla="*/ 1316789 h 3196570"/>
                <a:gd name="connsiteX20" fmla="*/ 1141671 w 1553375"/>
                <a:gd name="connsiteY20" fmla="*/ 1472784 h 3196570"/>
                <a:gd name="connsiteX21" fmla="*/ 1108614 w 1553375"/>
                <a:gd name="connsiteY21" fmla="*/ 1328250 h 3196570"/>
                <a:gd name="connsiteX22" fmla="*/ 919743 w 1553375"/>
                <a:gd name="connsiteY22" fmla="*/ 1112234 h 3196570"/>
                <a:gd name="connsiteX23" fmla="*/ 938082 w 1553375"/>
                <a:gd name="connsiteY23" fmla="*/ 1398587 h 3196570"/>
                <a:gd name="connsiteX24" fmla="*/ 991286 w 1553375"/>
                <a:gd name="connsiteY24" fmla="*/ 1493052 h 3196570"/>
                <a:gd name="connsiteX25" fmla="*/ 954489 w 1553375"/>
                <a:gd name="connsiteY25" fmla="*/ 1476162 h 3196570"/>
                <a:gd name="connsiteX26" fmla="*/ 854776 w 1553375"/>
                <a:gd name="connsiteY26" fmla="*/ 1453601 h 3196570"/>
                <a:gd name="connsiteX27" fmla="*/ 876190 w 1553375"/>
                <a:gd name="connsiteY27" fmla="*/ 815928 h 3196570"/>
                <a:gd name="connsiteX28" fmla="*/ 922579 w 1553375"/>
                <a:gd name="connsiteY28" fmla="*/ 751262 h 3196570"/>
                <a:gd name="connsiteX29" fmla="*/ 992131 w 1553375"/>
                <a:gd name="connsiteY29" fmla="*/ 974456 h 3196570"/>
                <a:gd name="connsiteX30" fmla="*/ 1204287 w 1553375"/>
                <a:gd name="connsiteY30" fmla="*/ 1138052 h 3196570"/>
                <a:gd name="connsiteX31" fmla="*/ 1135579 w 1553375"/>
                <a:gd name="connsiteY31" fmla="*/ 879146 h 3196570"/>
                <a:gd name="connsiteX32" fmla="*/ 1034176 w 1553375"/>
                <a:gd name="connsiteY32" fmla="*/ 773159 h 3196570"/>
                <a:gd name="connsiteX33" fmla="*/ 1149694 w 1553375"/>
                <a:gd name="connsiteY33" fmla="*/ 771771 h 3196570"/>
                <a:gd name="connsiteX34" fmla="*/ 1345261 w 1553375"/>
                <a:gd name="connsiteY34" fmla="*/ 663492 h 3196570"/>
                <a:gd name="connsiteX35" fmla="*/ 1124238 w 1553375"/>
                <a:gd name="connsiteY35" fmla="*/ 630314 h 3196570"/>
                <a:gd name="connsiteX36" fmla="*/ 1043526 w 1553375"/>
                <a:gd name="connsiteY36" fmla="*/ 655288 h 3196570"/>
                <a:gd name="connsiteX37" fmla="*/ 1062467 w 1553375"/>
                <a:gd name="connsiteY37" fmla="*/ 630012 h 3196570"/>
                <a:gd name="connsiteX38" fmla="*/ 1106322 w 1553375"/>
                <a:gd name="connsiteY38" fmla="*/ 462978 h 3196570"/>
                <a:gd name="connsiteX39" fmla="*/ 969811 w 1553375"/>
                <a:gd name="connsiteY39" fmla="*/ 568785 h 3196570"/>
                <a:gd name="connsiteX40" fmla="*/ 942485 w 1553375"/>
                <a:gd name="connsiteY40" fmla="*/ 622351 h 3196570"/>
                <a:gd name="connsiteX41" fmla="*/ 927887 w 1553375"/>
                <a:gd name="connsiteY41" fmla="*/ 581754 h 3196570"/>
                <a:gd name="connsiteX42" fmla="*/ 809835 w 1553375"/>
                <a:gd name="connsiteY42" fmla="*/ 455679 h 3196570"/>
                <a:gd name="connsiteX43" fmla="*/ 803200 w 1553375"/>
                <a:gd name="connsiteY43" fmla="*/ 502249 h 3196570"/>
                <a:gd name="connsiteX44" fmla="*/ 779613 w 1553375"/>
                <a:gd name="connsiteY44" fmla="*/ 433903 h 3196570"/>
                <a:gd name="connsiteX45" fmla="*/ 1000093 w 1553375"/>
                <a:gd name="connsiteY45" fmla="*/ 307948 h 3196570"/>
                <a:gd name="connsiteX46" fmla="*/ 1126892 w 1553375"/>
                <a:gd name="connsiteY46" fmla="*/ 41442 h 3196570"/>
                <a:gd name="connsiteX47" fmla="*/ 864005 w 1553375"/>
                <a:gd name="connsiteY47" fmla="*/ 175721 h 3196570"/>
                <a:gd name="connsiteX48" fmla="*/ 773521 w 1553375"/>
                <a:gd name="connsiteY48" fmla="*/ 309577 h 3196570"/>
                <a:gd name="connsiteX49" fmla="*/ 745109 w 1553375"/>
                <a:gd name="connsiteY49" fmla="*/ 185493 h 3196570"/>
                <a:gd name="connsiteX50" fmla="*/ 583142 w 1553375"/>
                <a:gd name="connsiteY50" fmla="*/ 0 h 3196570"/>
                <a:gd name="connsiteX51" fmla="*/ 598886 w 1553375"/>
                <a:gd name="connsiteY51" fmla="*/ 245756 h 3196570"/>
                <a:gd name="connsiteX52" fmla="*/ 644550 w 1553375"/>
                <a:gd name="connsiteY52" fmla="*/ 326830 h 3196570"/>
                <a:gd name="connsiteX53" fmla="*/ 612941 w 1553375"/>
                <a:gd name="connsiteY53" fmla="*/ 312292 h 3196570"/>
                <a:gd name="connsiteX54" fmla="*/ 422864 w 1553375"/>
                <a:gd name="connsiteY54" fmla="*/ 303967 h 3196570"/>
                <a:gd name="connsiteX55" fmla="*/ 568604 w 1553375"/>
                <a:gd name="connsiteY55" fmla="*/ 426302 h 3196570"/>
                <a:gd name="connsiteX56" fmla="*/ 632606 w 1553375"/>
                <a:gd name="connsiteY56" fmla="*/ 443253 h 3196570"/>
                <a:gd name="connsiteX57" fmla="*/ 592311 w 1553375"/>
                <a:gd name="connsiteY57" fmla="*/ 468407 h 3196570"/>
                <a:gd name="connsiteX58" fmla="*/ 484031 w 1553375"/>
                <a:gd name="connsiteY58" fmla="*/ 624885 h 3196570"/>
                <a:gd name="connsiteX59" fmla="*/ 665181 w 1553375"/>
                <a:gd name="connsiteY59" fmla="*/ 566673 h 3196570"/>
                <a:gd name="connsiteX60" fmla="*/ 764231 w 1553375"/>
                <a:gd name="connsiteY60" fmla="*/ 437281 h 3196570"/>
                <a:gd name="connsiteX61" fmla="*/ 767971 w 1553375"/>
                <a:gd name="connsiteY61" fmla="*/ 436497 h 3196570"/>
                <a:gd name="connsiteX62" fmla="*/ 804406 w 1553375"/>
                <a:gd name="connsiteY62" fmla="*/ 545560 h 3196570"/>
                <a:gd name="connsiteX63" fmla="*/ 826786 w 1553375"/>
                <a:gd name="connsiteY63" fmla="*/ 627479 h 3196570"/>
                <a:gd name="connsiteX64" fmla="*/ 827872 w 1553375"/>
                <a:gd name="connsiteY64" fmla="*/ 629711 h 3196570"/>
                <a:gd name="connsiteX65" fmla="*/ 863764 w 1553375"/>
                <a:gd name="connsiteY65" fmla="*/ 813213 h 3196570"/>
                <a:gd name="connsiteX66" fmla="*/ 801812 w 1553375"/>
                <a:gd name="connsiteY66" fmla="*/ 954007 h 3196570"/>
                <a:gd name="connsiteX67" fmla="*/ 650341 w 1553375"/>
                <a:gd name="connsiteY67" fmla="*/ 999732 h 3196570"/>
                <a:gd name="connsiteX68" fmla="*/ 615837 w 1553375"/>
                <a:gd name="connsiteY68" fmla="*/ 1022292 h 3196570"/>
                <a:gd name="connsiteX69" fmla="*/ 655046 w 1553375"/>
                <a:gd name="connsiteY69" fmla="*/ 919200 h 3196570"/>
                <a:gd name="connsiteX70" fmla="*/ 630193 w 1553375"/>
                <a:gd name="connsiteY70" fmla="*/ 628323 h 3196570"/>
                <a:gd name="connsiteX71" fmla="*/ 472811 w 1553375"/>
                <a:gd name="connsiteY71" fmla="*/ 874200 h 3196570"/>
                <a:gd name="connsiteX72" fmla="*/ 461410 w 1553375"/>
                <a:gd name="connsiteY72" fmla="*/ 1024645 h 3196570"/>
                <a:gd name="connsiteX73" fmla="*/ 331716 w 1553375"/>
                <a:gd name="connsiteY73" fmla="*/ 883670 h 3196570"/>
                <a:gd name="connsiteX74" fmla="*/ 0 w 1553375"/>
                <a:gd name="connsiteY74" fmla="*/ 772676 h 3196570"/>
                <a:gd name="connsiteX75" fmla="*/ 782026 w 1553375"/>
                <a:gd name="connsiteY75" fmla="*/ 1082615 h 3196570"/>
                <a:gd name="connsiteX76" fmla="*/ 789506 w 1553375"/>
                <a:gd name="connsiteY76" fmla="*/ 1245005 h 3196570"/>
                <a:gd name="connsiteX77" fmla="*/ 702038 w 1553375"/>
                <a:gd name="connsiteY77" fmla="*/ 1179132 h 3196570"/>
                <a:gd name="connsiteX78" fmla="*/ 650341 w 1553375"/>
                <a:gd name="connsiteY78" fmla="*/ 1156752 h 3196570"/>
                <a:gd name="connsiteX79" fmla="*/ 722427 w 1553375"/>
                <a:gd name="connsiteY79" fmla="*/ 1125565 h 3196570"/>
                <a:gd name="connsiteX80" fmla="*/ 782026 w 1553375"/>
                <a:gd name="connsiteY80" fmla="*/ 1082615 h 3196570"/>
                <a:gd name="connsiteX81" fmla="*/ 873657 w 1553375"/>
                <a:gd name="connsiteY81" fmla="*/ 797770 h 3196570"/>
                <a:gd name="connsiteX82" fmla="*/ 849347 w 1553375"/>
                <a:gd name="connsiteY82" fmla="*/ 667714 h 3196570"/>
                <a:gd name="connsiteX83" fmla="*/ 918537 w 1553375"/>
                <a:gd name="connsiteY83" fmla="*/ 737448 h 3196570"/>
                <a:gd name="connsiteX84" fmla="*/ 873657 w 1553375"/>
                <a:gd name="connsiteY84" fmla="*/ 797770 h 3196570"/>
                <a:gd name="connsiteX85" fmla="*/ 842832 w 1553375"/>
                <a:gd name="connsiteY85" fmla="*/ 1452757 h 3196570"/>
                <a:gd name="connsiteX86" fmla="*/ 835050 w 1553375"/>
                <a:gd name="connsiteY86" fmla="*/ 1452636 h 3196570"/>
                <a:gd name="connsiteX87" fmla="*/ 816591 w 1553375"/>
                <a:gd name="connsiteY87" fmla="*/ 1347795 h 3196570"/>
                <a:gd name="connsiteX88" fmla="*/ 856585 w 1553375"/>
                <a:gd name="connsiteY88" fmla="*/ 1343452 h 3196570"/>
                <a:gd name="connsiteX89" fmla="*/ 803501 w 1553375"/>
                <a:gd name="connsiteY89" fmla="*/ 1260266 h 3196570"/>
                <a:gd name="connsiteX90" fmla="*/ 794875 w 1553375"/>
                <a:gd name="connsiteY90" fmla="*/ 1070490 h 3196570"/>
                <a:gd name="connsiteX91" fmla="*/ 871666 w 1553375"/>
                <a:gd name="connsiteY91" fmla="*/ 956480 h 3196570"/>
                <a:gd name="connsiteX92" fmla="*/ 814661 w 1553375"/>
                <a:gd name="connsiteY92" fmla="*/ 953464 h 3196570"/>
                <a:gd name="connsiteX93" fmla="*/ 866237 w 1553375"/>
                <a:gd name="connsiteY93" fmla="*/ 832335 h 3196570"/>
                <a:gd name="connsiteX94" fmla="*/ 842832 w 1553375"/>
                <a:gd name="connsiteY94" fmla="*/ 1452757 h 3196570"/>
                <a:gd name="connsiteX95" fmla="*/ 824795 w 1553375"/>
                <a:gd name="connsiteY95" fmla="*/ 2629053 h 3196570"/>
                <a:gd name="connsiteX96" fmla="*/ 804587 w 1553375"/>
                <a:gd name="connsiteY96" fmla="*/ 1840211 h 3196570"/>
                <a:gd name="connsiteX97" fmla="*/ 879568 w 1553375"/>
                <a:gd name="connsiteY97" fmla="*/ 1833153 h 3196570"/>
                <a:gd name="connsiteX98" fmla="*/ 824795 w 1553375"/>
                <a:gd name="connsiteY98" fmla="*/ 2629053 h 3196570"/>
                <a:gd name="connsiteX99" fmla="*/ 804768 w 1553375"/>
                <a:gd name="connsiteY99" fmla="*/ 1838763 h 3196570"/>
                <a:gd name="connsiteX100" fmla="*/ 837463 w 1553375"/>
                <a:gd name="connsiteY100" fmla="*/ 1575031 h 3196570"/>
                <a:gd name="connsiteX101" fmla="*/ 845546 w 1553375"/>
                <a:gd name="connsiteY101" fmla="*/ 1580159 h 3196570"/>
                <a:gd name="connsiteX102" fmla="*/ 866780 w 1553375"/>
                <a:gd name="connsiteY102" fmla="*/ 1719263 h 3196570"/>
                <a:gd name="connsiteX103" fmla="*/ 804768 w 1553375"/>
                <a:gd name="connsiteY103" fmla="*/ 1838763 h 3196570"/>
                <a:gd name="connsiteX104" fmla="*/ 977412 w 1553375"/>
                <a:gd name="connsiteY104" fmla="*/ 1628658 h 3196570"/>
                <a:gd name="connsiteX105" fmla="*/ 930421 w 1553375"/>
                <a:gd name="connsiteY105" fmla="*/ 1657975 h 3196570"/>
                <a:gd name="connsiteX106" fmla="*/ 877095 w 1553375"/>
                <a:gd name="connsiteY106" fmla="*/ 1706957 h 3196570"/>
                <a:gd name="connsiteX107" fmla="*/ 858938 w 1553375"/>
                <a:gd name="connsiteY107" fmla="*/ 1588182 h 3196570"/>
                <a:gd name="connsiteX108" fmla="*/ 902793 w 1553375"/>
                <a:gd name="connsiteY108" fmla="*/ 1608933 h 3196570"/>
                <a:gd name="connsiteX109" fmla="*/ 977412 w 1553375"/>
                <a:gd name="connsiteY109" fmla="*/ 1628658 h 3196570"/>
                <a:gd name="connsiteX110" fmla="*/ 880232 w 1553375"/>
                <a:gd name="connsiteY110" fmla="*/ 2770571 h 3196570"/>
                <a:gd name="connsiteX111" fmla="*/ 852001 w 1553375"/>
                <a:gd name="connsiteY111" fmla="*/ 2770269 h 3196570"/>
                <a:gd name="connsiteX112" fmla="*/ 848562 w 1553375"/>
                <a:gd name="connsiteY112" fmla="*/ 2770269 h 3196570"/>
                <a:gd name="connsiteX113" fmla="*/ 829681 w 1553375"/>
                <a:gd name="connsiteY113" fmla="*/ 2661085 h 3196570"/>
                <a:gd name="connsiteX114" fmla="*/ 891331 w 1553375"/>
                <a:gd name="connsiteY114" fmla="*/ 1830499 h 3196570"/>
                <a:gd name="connsiteX115" fmla="*/ 1015295 w 1553375"/>
                <a:gd name="connsiteY115" fmla="*/ 1772408 h 3196570"/>
                <a:gd name="connsiteX116" fmla="*/ 1100772 w 1553375"/>
                <a:gd name="connsiteY116" fmla="*/ 1680656 h 3196570"/>
                <a:gd name="connsiteX117" fmla="*/ 1060054 w 1553375"/>
                <a:gd name="connsiteY117" fmla="*/ 1938296 h 3196570"/>
                <a:gd name="connsiteX118" fmla="*/ 992372 w 1553375"/>
                <a:gd name="connsiteY118" fmla="*/ 2161129 h 3196570"/>
                <a:gd name="connsiteX119" fmla="*/ 880232 w 1553375"/>
                <a:gd name="connsiteY119" fmla="*/ 2770571 h 3196570"/>
                <a:gd name="connsiteX120" fmla="*/ 815144 w 1553375"/>
                <a:gd name="connsiteY120" fmla="*/ 2770752 h 3196570"/>
                <a:gd name="connsiteX121" fmla="*/ 812429 w 1553375"/>
                <a:gd name="connsiteY121" fmla="*/ 2731783 h 3196570"/>
                <a:gd name="connsiteX122" fmla="*/ 822563 w 1553375"/>
                <a:gd name="connsiteY122" fmla="*/ 2691729 h 3196570"/>
                <a:gd name="connsiteX123" fmla="*/ 836498 w 1553375"/>
                <a:gd name="connsiteY123" fmla="*/ 2770450 h 3196570"/>
                <a:gd name="connsiteX124" fmla="*/ 815144 w 1553375"/>
                <a:gd name="connsiteY124" fmla="*/ 2770752 h 3196570"/>
                <a:gd name="connsiteX125" fmla="*/ 803019 w 1553375"/>
                <a:gd name="connsiteY125" fmla="*/ 2767675 h 3196570"/>
                <a:gd name="connsiteX126" fmla="*/ 803200 w 1553375"/>
                <a:gd name="connsiteY126" fmla="*/ 2771114 h 3196570"/>
                <a:gd name="connsiteX127" fmla="*/ 802053 w 1553375"/>
                <a:gd name="connsiteY127" fmla="*/ 2771174 h 3196570"/>
                <a:gd name="connsiteX128" fmla="*/ 803019 w 1553375"/>
                <a:gd name="connsiteY128" fmla="*/ 2767675 h 3196570"/>
                <a:gd name="connsiteX129" fmla="*/ 510271 w 1553375"/>
                <a:gd name="connsiteY129" fmla="*/ 1196987 h 3196570"/>
                <a:gd name="connsiteX130" fmla="*/ 633994 w 1553375"/>
                <a:gd name="connsiteY130" fmla="*/ 1307137 h 3196570"/>
                <a:gd name="connsiteX131" fmla="*/ 804587 w 1553375"/>
                <a:gd name="connsiteY131" fmla="*/ 1348217 h 3196570"/>
                <a:gd name="connsiteX132" fmla="*/ 822985 w 1553375"/>
                <a:gd name="connsiteY132" fmla="*/ 1452696 h 3196570"/>
                <a:gd name="connsiteX133" fmla="*/ 733104 w 1553375"/>
                <a:gd name="connsiteY133" fmla="*/ 1466390 h 3196570"/>
                <a:gd name="connsiteX134" fmla="*/ 826484 w 1553375"/>
                <a:gd name="connsiteY134" fmla="*/ 1567551 h 3196570"/>
                <a:gd name="connsiteX135" fmla="*/ 817556 w 1553375"/>
                <a:gd name="connsiteY135" fmla="*/ 2660783 h 3196570"/>
                <a:gd name="connsiteX136" fmla="*/ 808991 w 1553375"/>
                <a:gd name="connsiteY136" fmla="*/ 2696856 h 3196570"/>
                <a:gd name="connsiteX137" fmla="*/ 660777 w 1553375"/>
                <a:gd name="connsiteY137" fmla="*/ 2110397 h 3196570"/>
                <a:gd name="connsiteX138" fmla="*/ 510271 w 1553375"/>
                <a:gd name="connsiteY138" fmla="*/ 1196987 h 319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553375" h="3196570">
                  <a:moveTo>
                    <a:pt x="0" y="772676"/>
                  </a:moveTo>
                  <a:cubicBezTo>
                    <a:pt x="30403" y="884334"/>
                    <a:pt x="96396" y="987245"/>
                    <a:pt x="195627" y="1062769"/>
                  </a:cubicBezTo>
                  <a:cubicBezTo>
                    <a:pt x="285629" y="1131236"/>
                    <a:pt x="390048" y="1167128"/>
                    <a:pt x="495010" y="1172919"/>
                  </a:cubicBezTo>
                  <a:cubicBezTo>
                    <a:pt x="496699" y="1175814"/>
                    <a:pt x="498388" y="1178770"/>
                    <a:pt x="500137" y="1181605"/>
                  </a:cubicBezTo>
                  <a:cubicBezTo>
                    <a:pt x="456403" y="1529427"/>
                    <a:pt x="554307" y="1826216"/>
                    <a:pt x="649376" y="2114016"/>
                  </a:cubicBezTo>
                  <a:cubicBezTo>
                    <a:pt x="714525" y="2311393"/>
                    <a:pt x="781664" y="2514560"/>
                    <a:pt x="800304" y="2730758"/>
                  </a:cubicBezTo>
                  <a:cubicBezTo>
                    <a:pt x="796805" y="2744270"/>
                    <a:pt x="793186" y="2757903"/>
                    <a:pt x="789506" y="2771657"/>
                  </a:cubicBezTo>
                  <a:cubicBezTo>
                    <a:pt x="710302" y="2775216"/>
                    <a:pt x="653116" y="2785471"/>
                    <a:pt x="653116" y="2797535"/>
                  </a:cubicBezTo>
                  <a:lnTo>
                    <a:pt x="704873" y="3163635"/>
                  </a:lnTo>
                  <a:cubicBezTo>
                    <a:pt x="704873" y="3181792"/>
                    <a:pt x="770746" y="3196571"/>
                    <a:pt x="851940" y="3196571"/>
                  </a:cubicBezTo>
                  <a:cubicBezTo>
                    <a:pt x="933195" y="3196571"/>
                    <a:pt x="999008" y="3181852"/>
                    <a:pt x="999008" y="3163635"/>
                  </a:cubicBezTo>
                  <a:lnTo>
                    <a:pt x="1050765" y="2797535"/>
                  </a:lnTo>
                  <a:cubicBezTo>
                    <a:pt x="1050765" y="2784385"/>
                    <a:pt x="982721" y="2773406"/>
                    <a:pt x="892176" y="2770872"/>
                  </a:cubicBezTo>
                  <a:cubicBezTo>
                    <a:pt x="877457" y="2556787"/>
                    <a:pt x="938926" y="2365925"/>
                    <a:pt x="1003713" y="2164869"/>
                  </a:cubicBezTo>
                  <a:cubicBezTo>
                    <a:pt x="1027058" y="2092481"/>
                    <a:pt x="1051127" y="2017681"/>
                    <a:pt x="1071576" y="1941432"/>
                  </a:cubicBezTo>
                  <a:cubicBezTo>
                    <a:pt x="1103909" y="1820606"/>
                    <a:pt x="1113621" y="1727588"/>
                    <a:pt x="1113440" y="1659061"/>
                  </a:cubicBezTo>
                  <a:cubicBezTo>
                    <a:pt x="1119955" y="1646936"/>
                    <a:pt x="1125746" y="1634449"/>
                    <a:pt x="1130753" y="1621721"/>
                  </a:cubicBezTo>
                  <a:cubicBezTo>
                    <a:pt x="1231975" y="1600789"/>
                    <a:pt x="1328190" y="1550600"/>
                    <a:pt x="1405644" y="1470914"/>
                  </a:cubicBezTo>
                  <a:cubicBezTo>
                    <a:pt x="1491062" y="1383023"/>
                    <a:pt x="1540165" y="1273356"/>
                    <a:pt x="1553375" y="1160371"/>
                  </a:cubicBezTo>
                  <a:cubicBezTo>
                    <a:pt x="1440813" y="1176779"/>
                    <a:pt x="1332593" y="1228959"/>
                    <a:pt x="1247116" y="1316789"/>
                  </a:cubicBezTo>
                  <a:cubicBezTo>
                    <a:pt x="1201693" y="1363539"/>
                    <a:pt x="1166645" y="1416503"/>
                    <a:pt x="1141671" y="1472784"/>
                  </a:cubicBezTo>
                  <a:cubicBezTo>
                    <a:pt x="1138897" y="1424344"/>
                    <a:pt x="1128159" y="1375604"/>
                    <a:pt x="1108614" y="1328250"/>
                  </a:cubicBezTo>
                  <a:cubicBezTo>
                    <a:pt x="1069586" y="1233724"/>
                    <a:pt x="1001843" y="1159768"/>
                    <a:pt x="919743" y="1112234"/>
                  </a:cubicBezTo>
                  <a:cubicBezTo>
                    <a:pt x="895011" y="1203864"/>
                    <a:pt x="899113" y="1304061"/>
                    <a:pt x="938082" y="1398587"/>
                  </a:cubicBezTo>
                  <a:cubicBezTo>
                    <a:pt x="952257" y="1432910"/>
                    <a:pt x="970234" y="1464459"/>
                    <a:pt x="991286" y="1493052"/>
                  </a:cubicBezTo>
                  <a:cubicBezTo>
                    <a:pt x="979463" y="1486779"/>
                    <a:pt x="967217" y="1481108"/>
                    <a:pt x="954489" y="1476162"/>
                  </a:cubicBezTo>
                  <a:cubicBezTo>
                    <a:pt x="921674" y="1463373"/>
                    <a:pt x="888134" y="1456014"/>
                    <a:pt x="854776" y="1453601"/>
                  </a:cubicBezTo>
                  <a:cubicBezTo>
                    <a:pt x="884575" y="1241868"/>
                    <a:pt x="906774" y="1043043"/>
                    <a:pt x="876190" y="815928"/>
                  </a:cubicBezTo>
                  <a:cubicBezTo>
                    <a:pt x="889642" y="794392"/>
                    <a:pt x="905025" y="772857"/>
                    <a:pt x="922579" y="751262"/>
                  </a:cubicBezTo>
                  <a:cubicBezTo>
                    <a:pt x="923906" y="828173"/>
                    <a:pt x="946406" y="905628"/>
                    <a:pt x="992131" y="974456"/>
                  </a:cubicBezTo>
                  <a:cubicBezTo>
                    <a:pt x="1044974" y="1053962"/>
                    <a:pt x="1120438" y="1109399"/>
                    <a:pt x="1204287" y="1138052"/>
                  </a:cubicBezTo>
                  <a:cubicBezTo>
                    <a:pt x="1210319" y="1049619"/>
                    <a:pt x="1188422" y="958652"/>
                    <a:pt x="1135579" y="879146"/>
                  </a:cubicBezTo>
                  <a:cubicBezTo>
                    <a:pt x="1107468" y="836860"/>
                    <a:pt x="1072964" y="801450"/>
                    <a:pt x="1034176" y="773159"/>
                  </a:cubicBezTo>
                  <a:cubicBezTo>
                    <a:pt x="1071516" y="779010"/>
                    <a:pt x="1110424" y="778829"/>
                    <a:pt x="1149694" y="771771"/>
                  </a:cubicBezTo>
                  <a:cubicBezTo>
                    <a:pt x="1228114" y="757656"/>
                    <a:pt x="1295555" y="718205"/>
                    <a:pt x="1345261" y="663492"/>
                  </a:cubicBezTo>
                  <a:cubicBezTo>
                    <a:pt x="1279570" y="629590"/>
                    <a:pt x="1202598" y="616199"/>
                    <a:pt x="1124238" y="630314"/>
                  </a:cubicBezTo>
                  <a:cubicBezTo>
                    <a:pt x="1095766" y="635441"/>
                    <a:pt x="1068801" y="643947"/>
                    <a:pt x="1043526" y="655288"/>
                  </a:cubicBezTo>
                  <a:cubicBezTo>
                    <a:pt x="1050222" y="647325"/>
                    <a:pt x="1056616" y="638940"/>
                    <a:pt x="1062467" y="630012"/>
                  </a:cubicBezTo>
                  <a:cubicBezTo>
                    <a:pt x="1096369" y="578678"/>
                    <a:pt x="1110364" y="519983"/>
                    <a:pt x="1106322" y="462978"/>
                  </a:cubicBezTo>
                  <a:cubicBezTo>
                    <a:pt x="1052333" y="481618"/>
                    <a:pt x="1003773" y="517450"/>
                    <a:pt x="969811" y="568785"/>
                  </a:cubicBezTo>
                  <a:cubicBezTo>
                    <a:pt x="958471" y="585916"/>
                    <a:pt x="949422" y="603893"/>
                    <a:pt x="942485" y="622351"/>
                  </a:cubicBezTo>
                  <a:cubicBezTo>
                    <a:pt x="938745" y="608658"/>
                    <a:pt x="933919" y="595086"/>
                    <a:pt x="927887" y="581754"/>
                  </a:cubicBezTo>
                  <a:cubicBezTo>
                    <a:pt x="902491" y="525714"/>
                    <a:pt x="860205" y="482644"/>
                    <a:pt x="809835" y="455679"/>
                  </a:cubicBezTo>
                  <a:cubicBezTo>
                    <a:pt x="806276" y="470941"/>
                    <a:pt x="804104" y="486504"/>
                    <a:pt x="803200" y="502249"/>
                  </a:cubicBezTo>
                  <a:cubicBezTo>
                    <a:pt x="795840" y="479808"/>
                    <a:pt x="788119" y="457067"/>
                    <a:pt x="779613" y="433903"/>
                  </a:cubicBezTo>
                  <a:cubicBezTo>
                    <a:pt x="860808" y="414177"/>
                    <a:pt x="937599" y="372253"/>
                    <a:pt x="1000093" y="307948"/>
                  </a:cubicBezTo>
                  <a:cubicBezTo>
                    <a:pt x="1073386" y="232545"/>
                    <a:pt x="1115552" y="138381"/>
                    <a:pt x="1126892" y="41442"/>
                  </a:cubicBezTo>
                  <a:cubicBezTo>
                    <a:pt x="1030255" y="55557"/>
                    <a:pt x="937358" y="100257"/>
                    <a:pt x="864005" y="175721"/>
                  </a:cubicBezTo>
                  <a:cubicBezTo>
                    <a:pt x="824976" y="215835"/>
                    <a:pt x="794935" y="261259"/>
                    <a:pt x="773521" y="309577"/>
                  </a:cubicBezTo>
                  <a:cubicBezTo>
                    <a:pt x="771108" y="268015"/>
                    <a:pt x="761878" y="226151"/>
                    <a:pt x="745109" y="185493"/>
                  </a:cubicBezTo>
                  <a:cubicBezTo>
                    <a:pt x="711810" y="104238"/>
                    <a:pt x="653659" y="40839"/>
                    <a:pt x="583142" y="0"/>
                  </a:cubicBezTo>
                  <a:cubicBezTo>
                    <a:pt x="561908" y="78661"/>
                    <a:pt x="565407" y="164621"/>
                    <a:pt x="598886" y="245756"/>
                  </a:cubicBezTo>
                  <a:cubicBezTo>
                    <a:pt x="611071" y="275193"/>
                    <a:pt x="626514" y="302278"/>
                    <a:pt x="644550" y="326830"/>
                  </a:cubicBezTo>
                  <a:cubicBezTo>
                    <a:pt x="634416" y="321461"/>
                    <a:pt x="623860" y="316575"/>
                    <a:pt x="612941" y="312292"/>
                  </a:cubicBezTo>
                  <a:cubicBezTo>
                    <a:pt x="549723" y="287740"/>
                    <a:pt x="483247" y="286353"/>
                    <a:pt x="422864" y="303967"/>
                  </a:cubicBezTo>
                  <a:cubicBezTo>
                    <a:pt x="455498" y="357775"/>
                    <a:pt x="505385" y="401751"/>
                    <a:pt x="568604" y="426302"/>
                  </a:cubicBezTo>
                  <a:cubicBezTo>
                    <a:pt x="589717" y="434506"/>
                    <a:pt x="611131" y="440056"/>
                    <a:pt x="632606" y="443253"/>
                  </a:cubicBezTo>
                  <a:cubicBezTo>
                    <a:pt x="618732" y="450431"/>
                    <a:pt x="605220" y="458816"/>
                    <a:pt x="592311" y="468407"/>
                  </a:cubicBezTo>
                  <a:cubicBezTo>
                    <a:pt x="537839" y="508824"/>
                    <a:pt x="501283" y="564321"/>
                    <a:pt x="484031" y="624885"/>
                  </a:cubicBezTo>
                  <a:cubicBezTo>
                    <a:pt x="546948" y="625911"/>
                    <a:pt x="610709" y="607090"/>
                    <a:pt x="665181" y="566673"/>
                  </a:cubicBezTo>
                  <a:cubicBezTo>
                    <a:pt x="711388" y="532410"/>
                    <a:pt x="744686" y="487168"/>
                    <a:pt x="764231" y="437281"/>
                  </a:cubicBezTo>
                  <a:cubicBezTo>
                    <a:pt x="765498" y="437039"/>
                    <a:pt x="766704" y="436798"/>
                    <a:pt x="767971" y="436497"/>
                  </a:cubicBezTo>
                  <a:cubicBezTo>
                    <a:pt x="781604" y="473776"/>
                    <a:pt x="793669" y="510090"/>
                    <a:pt x="804406" y="545560"/>
                  </a:cubicBezTo>
                  <a:cubicBezTo>
                    <a:pt x="807422" y="573188"/>
                    <a:pt x="814721" y="600756"/>
                    <a:pt x="826786" y="627479"/>
                  </a:cubicBezTo>
                  <a:cubicBezTo>
                    <a:pt x="827148" y="628263"/>
                    <a:pt x="827510" y="628987"/>
                    <a:pt x="827872" y="629711"/>
                  </a:cubicBezTo>
                  <a:cubicBezTo>
                    <a:pt x="843978" y="693291"/>
                    <a:pt x="855681" y="754217"/>
                    <a:pt x="863764" y="813213"/>
                  </a:cubicBezTo>
                  <a:cubicBezTo>
                    <a:pt x="834929" y="859903"/>
                    <a:pt x="814842" y="906593"/>
                    <a:pt x="801812" y="954007"/>
                  </a:cubicBezTo>
                  <a:cubicBezTo>
                    <a:pt x="750115" y="957385"/>
                    <a:pt x="698358" y="972224"/>
                    <a:pt x="650341" y="999732"/>
                  </a:cubicBezTo>
                  <a:cubicBezTo>
                    <a:pt x="638277" y="1006669"/>
                    <a:pt x="626755" y="1014209"/>
                    <a:pt x="615837" y="1022292"/>
                  </a:cubicBezTo>
                  <a:cubicBezTo>
                    <a:pt x="632667" y="990321"/>
                    <a:pt x="645998" y="955816"/>
                    <a:pt x="655046" y="919200"/>
                  </a:cubicBezTo>
                  <a:cubicBezTo>
                    <a:pt x="679960" y="818220"/>
                    <a:pt x="668921" y="716817"/>
                    <a:pt x="630193" y="628323"/>
                  </a:cubicBezTo>
                  <a:cubicBezTo>
                    <a:pt x="554729" y="688586"/>
                    <a:pt x="497785" y="773219"/>
                    <a:pt x="472811" y="874200"/>
                  </a:cubicBezTo>
                  <a:cubicBezTo>
                    <a:pt x="460324" y="924810"/>
                    <a:pt x="456886" y="975542"/>
                    <a:pt x="461410" y="1024645"/>
                  </a:cubicBezTo>
                  <a:cubicBezTo>
                    <a:pt x="427810" y="971802"/>
                    <a:pt x="384498" y="923785"/>
                    <a:pt x="331716" y="883670"/>
                  </a:cubicBezTo>
                  <a:cubicBezTo>
                    <a:pt x="232545" y="808267"/>
                    <a:pt x="115760" y="772133"/>
                    <a:pt x="0" y="772676"/>
                  </a:cubicBezTo>
                  <a:close/>
                  <a:moveTo>
                    <a:pt x="782026" y="1082615"/>
                  </a:moveTo>
                  <a:cubicBezTo>
                    <a:pt x="779553" y="1134734"/>
                    <a:pt x="782810" y="1188542"/>
                    <a:pt x="789506" y="1245005"/>
                  </a:cubicBezTo>
                  <a:cubicBezTo>
                    <a:pt x="764593" y="1219247"/>
                    <a:pt x="735397" y="1196867"/>
                    <a:pt x="702038" y="1179132"/>
                  </a:cubicBezTo>
                  <a:cubicBezTo>
                    <a:pt x="685148" y="1170144"/>
                    <a:pt x="667835" y="1162724"/>
                    <a:pt x="650341" y="1156752"/>
                  </a:cubicBezTo>
                  <a:cubicBezTo>
                    <a:pt x="674953" y="1149212"/>
                    <a:pt x="699143" y="1138897"/>
                    <a:pt x="722427" y="1125565"/>
                  </a:cubicBezTo>
                  <a:cubicBezTo>
                    <a:pt x="744143" y="1113078"/>
                    <a:pt x="764050" y="1098661"/>
                    <a:pt x="782026" y="1082615"/>
                  </a:cubicBezTo>
                  <a:close/>
                  <a:moveTo>
                    <a:pt x="873657" y="797770"/>
                  </a:moveTo>
                  <a:cubicBezTo>
                    <a:pt x="867443" y="755484"/>
                    <a:pt x="859481" y="712233"/>
                    <a:pt x="849347" y="667714"/>
                  </a:cubicBezTo>
                  <a:cubicBezTo>
                    <a:pt x="868228" y="695583"/>
                    <a:pt x="891814" y="718989"/>
                    <a:pt x="918537" y="737448"/>
                  </a:cubicBezTo>
                  <a:cubicBezTo>
                    <a:pt x="901767" y="757595"/>
                    <a:pt x="886928" y="777683"/>
                    <a:pt x="873657" y="797770"/>
                  </a:cubicBezTo>
                  <a:close/>
                  <a:moveTo>
                    <a:pt x="842832" y="1452757"/>
                  </a:moveTo>
                  <a:cubicBezTo>
                    <a:pt x="840238" y="1452636"/>
                    <a:pt x="837644" y="1452636"/>
                    <a:pt x="835050" y="1452636"/>
                  </a:cubicBezTo>
                  <a:cubicBezTo>
                    <a:pt x="828475" y="1416503"/>
                    <a:pt x="822201" y="1381636"/>
                    <a:pt x="816591" y="1347795"/>
                  </a:cubicBezTo>
                  <a:cubicBezTo>
                    <a:pt x="830043" y="1347131"/>
                    <a:pt x="843375" y="1345683"/>
                    <a:pt x="856585" y="1343452"/>
                  </a:cubicBezTo>
                  <a:cubicBezTo>
                    <a:pt x="843013" y="1313592"/>
                    <a:pt x="825217" y="1285542"/>
                    <a:pt x="803501" y="1260266"/>
                  </a:cubicBezTo>
                  <a:cubicBezTo>
                    <a:pt x="794935" y="1193670"/>
                    <a:pt x="790833" y="1130934"/>
                    <a:pt x="794875" y="1070490"/>
                  </a:cubicBezTo>
                  <a:cubicBezTo>
                    <a:pt x="828234" y="1037494"/>
                    <a:pt x="854112" y="998585"/>
                    <a:pt x="871666" y="956480"/>
                  </a:cubicBezTo>
                  <a:cubicBezTo>
                    <a:pt x="852845" y="953946"/>
                    <a:pt x="833783" y="952921"/>
                    <a:pt x="814661" y="953464"/>
                  </a:cubicBezTo>
                  <a:cubicBezTo>
                    <a:pt x="826243" y="912686"/>
                    <a:pt x="842952" y="872450"/>
                    <a:pt x="866237" y="832335"/>
                  </a:cubicBezTo>
                  <a:cubicBezTo>
                    <a:pt x="893744" y="1052333"/>
                    <a:pt x="871907" y="1246392"/>
                    <a:pt x="842832" y="1452757"/>
                  </a:cubicBezTo>
                  <a:close/>
                  <a:moveTo>
                    <a:pt x="824795" y="2629053"/>
                  </a:moveTo>
                  <a:cubicBezTo>
                    <a:pt x="777985" y="2313745"/>
                    <a:pt x="783233" y="2061354"/>
                    <a:pt x="804587" y="1840211"/>
                  </a:cubicBezTo>
                  <a:cubicBezTo>
                    <a:pt x="829621" y="1840633"/>
                    <a:pt x="854776" y="1838220"/>
                    <a:pt x="879568" y="1833153"/>
                  </a:cubicBezTo>
                  <a:cubicBezTo>
                    <a:pt x="899716" y="2051220"/>
                    <a:pt x="896218" y="2308558"/>
                    <a:pt x="824795" y="2629053"/>
                  </a:cubicBezTo>
                  <a:close/>
                  <a:moveTo>
                    <a:pt x="804768" y="1838763"/>
                  </a:moveTo>
                  <a:cubicBezTo>
                    <a:pt x="813756" y="1746167"/>
                    <a:pt x="825519" y="1659001"/>
                    <a:pt x="837463" y="1575031"/>
                  </a:cubicBezTo>
                  <a:cubicBezTo>
                    <a:pt x="840117" y="1576781"/>
                    <a:pt x="842832" y="1578470"/>
                    <a:pt x="845546" y="1580159"/>
                  </a:cubicBezTo>
                  <a:cubicBezTo>
                    <a:pt x="853087" y="1624798"/>
                    <a:pt x="860386" y="1671065"/>
                    <a:pt x="866780" y="1719263"/>
                  </a:cubicBezTo>
                  <a:cubicBezTo>
                    <a:pt x="838006" y="1755155"/>
                    <a:pt x="817194" y="1795873"/>
                    <a:pt x="804768" y="1838763"/>
                  </a:cubicBezTo>
                  <a:close/>
                  <a:moveTo>
                    <a:pt x="977412" y="1628658"/>
                  </a:moveTo>
                  <a:cubicBezTo>
                    <a:pt x="961246" y="1637043"/>
                    <a:pt x="945501" y="1646755"/>
                    <a:pt x="930421" y="1657975"/>
                  </a:cubicBezTo>
                  <a:cubicBezTo>
                    <a:pt x="910574" y="1672694"/>
                    <a:pt x="892779" y="1689162"/>
                    <a:pt x="877095" y="1706957"/>
                  </a:cubicBezTo>
                  <a:cubicBezTo>
                    <a:pt x="871485" y="1666058"/>
                    <a:pt x="865392" y="1626487"/>
                    <a:pt x="858938" y="1588182"/>
                  </a:cubicBezTo>
                  <a:cubicBezTo>
                    <a:pt x="872872" y="1596023"/>
                    <a:pt x="887471" y="1602961"/>
                    <a:pt x="902793" y="1608933"/>
                  </a:cubicBezTo>
                  <a:cubicBezTo>
                    <a:pt x="927404" y="1618464"/>
                    <a:pt x="952438" y="1624918"/>
                    <a:pt x="977412" y="1628658"/>
                  </a:cubicBezTo>
                  <a:close/>
                  <a:moveTo>
                    <a:pt x="880232" y="2770571"/>
                  </a:moveTo>
                  <a:cubicBezTo>
                    <a:pt x="871002" y="2770390"/>
                    <a:pt x="861592" y="2770269"/>
                    <a:pt x="852001" y="2770269"/>
                  </a:cubicBezTo>
                  <a:cubicBezTo>
                    <a:pt x="850855" y="2770269"/>
                    <a:pt x="849709" y="2770269"/>
                    <a:pt x="848562" y="2770269"/>
                  </a:cubicBezTo>
                  <a:cubicBezTo>
                    <a:pt x="841565" y="2733050"/>
                    <a:pt x="835291" y="2696675"/>
                    <a:pt x="829681" y="2661085"/>
                  </a:cubicBezTo>
                  <a:cubicBezTo>
                    <a:pt x="908101" y="2324543"/>
                    <a:pt x="912384" y="2056468"/>
                    <a:pt x="891331" y="1830499"/>
                  </a:cubicBezTo>
                  <a:cubicBezTo>
                    <a:pt x="934884" y="1819942"/>
                    <a:pt x="977050" y="1800759"/>
                    <a:pt x="1015295" y="1772408"/>
                  </a:cubicBezTo>
                  <a:cubicBezTo>
                    <a:pt x="1050222" y="1746529"/>
                    <a:pt x="1078755" y="1715282"/>
                    <a:pt x="1100772" y="1680656"/>
                  </a:cubicBezTo>
                  <a:cubicBezTo>
                    <a:pt x="1099083" y="1745986"/>
                    <a:pt x="1088708" y="1831223"/>
                    <a:pt x="1060054" y="1938296"/>
                  </a:cubicBezTo>
                  <a:cubicBezTo>
                    <a:pt x="1039726" y="2014242"/>
                    <a:pt x="1015657" y="2088922"/>
                    <a:pt x="992372" y="2161129"/>
                  </a:cubicBezTo>
                  <a:cubicBezTo>
                    <a:pt x="927344" y="2363029"/>
                    <a:pt x="865634" y="2554736"/>
                    <a:pt x="880232" y="2770571"/>
                  </a:cubicBezTo>
                  <a:close/>
                  <a:moveTo>
                    <a:pt x="815144" y="2770752"/>
                  </a:moveTo>
                  <a:cubicBezTo>
                    <a:pt x="814359" y="2757722"/>
                    <a:pt x="813515" y="2744692"/>
                    <a:pt x="812429" y="2731783"/>
                  </a:cubicBezTo>
                  <a:cubicBezTo>
                    <a:pt x="815867" y="2718331"/>
                    <a:pt x="819306" y="2704940"/>
                    <a:pt x="822563" y="2691729"/>
                  </a:cubicBezTo>
                  <a:cubicBezTo>
                    <a:pt x="826846" y="2717547"/>
                    <a:pt x="831491" y="2743788"/>
                    <a:pt x="836498" y="2770450"/>
                  </a:cubicBezTo>
                  <a:cubicBezTo>
                    <a:pt x="829259" y="2770450"/>
                    <a:pt x="822141" y="2770571"/>
                    <a:pt x="815144" y="2770752"/>
                  </a:cubicBezTo>
                  <a:close/>
                  <a:moveTo>
                    <a:pt x="803019" y="2767675"/>
                  </a:moveTo>
                  <a:cubicBezTo>
                    <a:pt x="803079" y="2768821"/>
                    <a:pt x="803139" y="2769968"/>
                    <a:pt x="803200" y="2771114"/>
                  </a:cubicBezTo>
                  <a:cubicBezTo>
                    <a:pt x="802838" y="2771114"/>
                    <a:pt x="802415" y="2771114"/>
                    <a:pt x="802053" y="2771174"/>
                  </a:cubicBezTo>
                  <a:cubicBezTo>
                    <a:pt x="802355" y="2769968"/>
                    <a:pt x="802717" y="2768821"/>
                    <a:pt x="803019" y="2767675"/>
                  </a:cubicBezTo>
                  <a:close/>
                  <a:moveTo>
                    <a:pt x="510271" y="1196987"/>
                  </a:moveTo>
                  <a:cubicBezTo>
                    <a:pt x="541096" y="1241687"/>
                    <a:pt x="582719" y="1279871"/>
                    <a:pt x="633994" y="1307137"/>
                  </a:cubicBezTo>
                  <a:cubicBezTo>
                    <a:pt x="688405" y="1336092"/>
                    <a:pt x="747039" y="1349182"/>
                    <a:pt x="804587" y="1348217"/>
                  </a:cubicBezTo>
                  <a:cubicBezTo>
                    <a:pt x="810197" y="1381937"/>
                    <a:pt x="816471" y="1416744"/>
                    <a:pt x="822985" y="1452696"/>
                  </a:cubicBezTo>
                  <a:cubicBezTo>
                    <a:pt x="792341" y="1453299"/>
                    <a:pt x="762120" y="1457944"/>
                    <a:pt x="733104" y="1466390"/>
                  </a:cubicBezTo>
                  <a:cubicBezTo>
                    <a:pt x="756811" y="1505479"/>
                    <a:pt x="788300" y="1540044"/>
                    <a:pt x="826484" y="1567551"/>
                  </a:cubicBezTo>
                  <a:cubicBezTo>
                    <a:pt x="784620" y="1861082"/>
                    <a:pt x="744083" y="2192315"/>
                    <a:pt x="817556" y="2660783"/>
                  </a:cubicBezTo>
                  <a:cubicBezTo>
                    <a:pt x="814782" y="2672727"/>
                    <a:pt x="812007" y="2684671"/>
                    <a:pt x="808991" y="2696856"/>
                  </a:cubicBezTo>
                  <a:cubicBezTo>
                    <a:pt x="786671" y="2491698"/>
                    <a:pt x="722849" y="2298363"/>
                    <a:pt x="660777" y="2110397"/>
                  </a:cubicBezTo>
                  <a:cubicBezTo>
                    <a:pt x="567397" y="1827664"/>
                    <a:pt x="471182" y="1536243"/>
                    <a:pt x="510271" y="1196987"/>
                  </a:cubicBezTo>
                  <a:close/>
                </a:path>
              </a:pathLst>
            </a:custGeom>
            <a:solidFill>
              <a:srgbClr val="B2E7E7"/>
            </a:solidFill>
            <a:ln w="6018" cap="flat">
              <a:noFill/>
              <a:prstDash val="solid"/>
              <a:miter/>
            </a:ln>
          </p:spPr>
          <p:txBody>
            <a:bodyPr rtlCol="0" anchor="ctr"/>
            <a:lstStyle/>
            <a:p>
              <a:endParaRPr lang="en-US" dirty="0"/>
            </a:p>
          </p:txBody>
        </p:sp>
        <p:pic>
          <p:nvPicPr>
            <p:cNvPr id="495" name="Graphic 494">
              <a:extLst>
                <a:ext uri="{FF2B5EF4-FFF2-40B4-BE49-F238E27FC236}">
                  <a16:creationId xmlns:a16="http://schemas.microsoft.com/office/drawing/2014/main" id="{D78DCC9A-5050-4F54-ABEC-5C1D93F80E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54326" y="1275606"/>
              <a:ext cx="3137603" cy="3132348"/>
            </a:xfrm>
            <a:prstGeom prst="rect">
              <a:avLst/>
            </a:prstGeom>
          </p:spPr>
        </p:pic>
      </p:grpSp>
      <p:pic>
        <p:nvPicPr>
          <p:cNvPr id="13" name="Graphic 12">
            <a:extLst>
              <a:ext uri="{FF2B5EF4-FFF2-40B4-BE49-F238E27FC236}">
                <a16:creationId xmlns:a16="http://schemas.microsoft.com/office/drawing/2014/main" id="{EC36F276-8329-46CA-A2A8-1328A7FCA5F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EAE48ADE-7190-40E7-8D3B-EDF3C8E83CD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2025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24" r:id="rId1"/>
    <p:sldLayoutId id="2147483822" r:id="rId2"/>
    <p:sldLayoutId id="2147483768" r:id="rId3"/>
    <p:sldLayoutId id="2147483843" r:id="rId4"/>
    <p:sldLayoutId id="2147483839" r:id="rId5"/>
    <p:sldLayoutId id="2147483802" r:id="rId6"/>
    <p:sldLayoutId id="2147483793" r:id="rId7"/>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7483-7985-4416-AF5C-083AD7FCFBDA}"/>
              </a:ext>
            </a:extLst>
          </p:cNvPr>
          <p:cNvSpPr>
            <a:spLocks noGrp="1"/>
          </p:cNvSpPr>
          <p:nvPr>
            <p:ph type="ctrTitle"/>
          </p:nvPr>
        </p:nvSpPr>
        <p:spPr>
          <a:xfrm>
            <a:off x="535708" y="2211710"/>
            <a:ext cx="5836492" cy="1305174"/>
          </a:xfrm>
        </p:spPr>
        <p:txBody>
          <a:bodyPr/>
          <a:lstStyle/>
          <a:p>
            <a:r>
              <a:rPr lang="en-US" sz="2800" dirty="0"/>
              <a:t>How to use acquisitions units to acquire for and receive for specific libraries.</a:t>
            </a:r>
          </a:p>
        </p:txBody>
      </p:sp>
      <p:sp>
        <p:nvSpPr>
          <p:cNvPr id="3" name="Subtitle 2">
            <a:extLst>
              <a:ext uri="{FF2B5EF4-FFF2-40B4-BE49-F238E27FC236}">
                <a16:creationId xmlns:a16="http://schemas.microsoft.com/office/drawing/2014/main" id="{3B186F82-9AE0-4066-B13B-4D9F678D58C3}"/>
              </a:ext>
            </a:extLst>
          </p:cNvPr>
          <p:cNvSpPr>
            <a:spLocks noGrp="1"/>
          </p:cNvSpPr>
          <p:nvPr>
            <p:ph type="subTitle" idx="1"/>
          </p:nvPr>
        </p:nvSpPr>
        <p:spPr/>
        <p:txBody>
          <a:bodyPr>
            <a:normAutofit fontScale="92500" lnSpcReduction="10000"/>
          </a:bodyPr>
          <a:lstStyle/>
          <a:p>
            <a:r>
              <a:rPr lang="en-US" dirty="0"/>
              <a:t>Yoel Kortick</a:t>
            </a:r>
          </a:p>
          <a:p>
            <a:r>
              <a:rPr lang="en-US" dirty="0"/>
              <a:t>Senior Librarian</a:t>
            </a:r>
          </a:p>
        </p:txBody>
      </p:sp>
    </p:spTree>
    <p:extLst>
      <p:ext uri="{BB962C8B-B14F-4D97-AF65-F5344CB8AC3E}">
        <p14:creationId xmlns:p14="http://schemas.microsoft.com/office/powerpoint/2010/main" val="72717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CFBDC7-7872-52AA-7D3E-533BE3C7BDC1}"/>
              </a:ext>
            </a:extLst>
          </p:cNvPr>
          <p:cNvPicPr>
            <a:picLocks noChangeAspect="1"/>
          </p:cNvPicPr>
          <p:nvPr/>
        </p:nvPicPr>
        <p:blipFill>
          <a:blip r:embed="rId2"/>
          <a:stretch>
            <a:fillRect/>
          </a:stretch>
        </p:blipFill>
        <p:spPr>
          <a:xfrm>
            <a:off x="242887" y="2333625"/>
            <a:ext cx="8658225" cy="47625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Scope of the staff user role "Purchasing Operator"</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36103"/>
          </a:xfrm>
        </p:spPr>
        <p:txBody>
          <a:bodyPr>
            <a:normAutofit/>
          </a:bodyPr>
          <a:lstStyle/>
          <a:p>
            <a:pPr marL="285750" indent="-285750">
              <a:buFont typeface="Arial" panose="020B0604020202020204" pitchFamily="34" charset="0"/>
              <a:buChar char="•"/>
            </a:pPr>
            <a:r>
              <a:rPr lang="en-US" sz="1800" dirty="0"/>
              <a:t>For example:</a:t>
            </a:r>
          </a:p>
          <a:p>
            <a:pPr marL="285750" indent="-285750">
              <a:buFont typeface="Arial" panose="020B0604020202020204" pitchFamily="34" charset="0"/>
              <a:buChar char="•"/>
            </a:pPr>
            <a:r>
              <a:rPr lang="en-US" sz="1800" dirty="0"/>
              <a:t>Staff user Sarah Khan has role Purchasing Operator for Main Library:</a:t>
            </a:r>
          </a:p>
        </p:txBody>
      </p:sp>
      <p:sp>
        <p:nvSpPr>
          <p:cNvPr id="7" name="Rectangle 6">
            <a:extLst>
              <a:ext uri="{FF2B5EF4-FFF2-40B4-BE49-F238E27FC236}">
                <a16:creationId xmlns:a16="http://schemas.microsoft.com/office/drawing/2014/main" id="{2924AE36-2939-4BAE-A085-871D6BC2D4F4}"/>
              </a:ext>
            </a:extLst>
          </p:cNvPr>
          <p:cNvSpPr/>
          <p:nvPr/>
        </p:nvSpPr>
        <p:spPr>
          <a:xfrm>
            <a:off x="1331640" y="2415583"/>
            <a:ext cx="1440160" cy="3240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CB4B505-251C-4C99-A8DA-59AA2B3ECE6B}"/>
              </a:ext>
            </a:extLst>
          </p:cNvPr>
          <p:cNvSpPr/>
          <p:nvPr/>
        </p:nvSpPr>
        <p:spPr>
          <a:xfrm>
            <a:off x="6732240" y="2395481"/>
            <a:ext cx="1440160" cy="3240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3830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F54456-4D5B-0E72-319E-9187691F0772}"/>
              </a:ext>
            </a:extLst>
          </p:cNvPr>
          <p:cNvPicPr>
            <a:picLocks noChangeAspect="1"/>
          </p:cNvPicPr>
          <p:nvPr/>
        </p:nvPicPr>
        <p:blipFill>
          <a:blip r:embed="rId2"/>
          <a:stretch>
            <a:fillRect/>
          </a:stretch>
        </p:blipFill>
        <p:spPr>
          <a:xfrm>
            <a:off x="1583643" y="1635646"/>
            <a:ext cx="5976714" cy="301998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Scope of the staff user role "Purchasing Operator"</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1800" dirty="0"/>
              <a:t>This is what staff user Sarah Khan can choose as POL Owner (only libraries that match her Purchasing Operator scope):</a:t>
            </a:r>
          </a:p>
        </p:txBody>
      </p:sp>
      <p:sp>
        <p:nvSpPr>
          <p:cNvPr id="7" name="Rectangle 6">
            <a:extLst>
              <a:ext uri="{FF2B5EF4-FFF2-40B4-BE49-F238E27FC236}">
                <a16:creationId xmlns:a16="http://schemas.microsoft.com/office/drawing/2014/main" id="{BC26EA41-3381-4D6A-8A43-35C115BF1BEF}"/>
              </a:ext>
            </a:extLst>
          </p:cNvPr>
          <p:cNvSpPr/>
          <p:nvPr/>
        </p:nvSpPr>
        <p:spPr>
          <a:xfrm>
            <a:off x="2771801" y="3940349"/>
            <a:ext cx="864096" cy="2875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B13DF9-5F08-499F-930F-4604FF304100}"/>
              </a:ext>
            </a:extLst>
          </p:cNvPr>
          <p:cNvSpPr/>
          <p:nvPr/>
        </p:nvSpPr>
        <p:spPr>
          <a:xfrm>
            <a:off x="6996419" y="3588010"/>
            <a:ext cx="288032" cy="2875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052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203C7-BAC1-1447-D939-8B478DE9A36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1CF4C18-CC8A-A349-7CD4-D0197F2BEE64}"/>
              </a:ext>
            </a:extLst>
          </p:cNvPr>
          <p:cNvPicPr>
            <a:picLocks noChangeAspect="1"/>
          </p:cNvPicPr>
          <p:nvPr/>
        </p:nvPicPr>
        <p:blipFill>
          <a:blip r:embed="rId2"/>
          <a:stretch>
            <a:fillRect/>
          </a:stretch>
        </p:blipFill>
        <p:spPr>
          <a:xfrm>
            <a:off x="247650" y="2362200"/>
            <a:ext cx="8648700" cy="419100"/>
          </a:xfrm>
          <a:prstGeom prst="rect">
            <a:avLst/>
          </a:prstGeom>
          <a:ln>
            <a:solidFill>
              <a:schemeClr val="accent1"/>
            </a:solidFill>
          </a:ln>
        </p:spPr>
      </p:pic>
      <p:sp>
        <p:nvSpPr>
          <p:cNvPr id="3" name="Title 2">
            <a:extLst>
              <a:ext uri="{FF2B5EF4-FFF2-40B4-BE49-F238E27FC236}">
                <a16:creationId xmlns:a16="http://schemas.microsoft.com/office/drawing/2014/main" id="{CAEBE951-6FBE-302F-277E-FDFB9A1AF2F9}"/>
              </a:ext>
            </a:extLst>
          </p:cNvPr>
          <p:cNvSpPr>
            <a:spLocks noGrp="1"/>
          </p:cNvSpPr>
          <p:nvPr>
            <p:ph type="title"/>
          </p:nvPr>
        </p:nvSpPr>
        <p:spPr/>
        <p:txBody>
          <a:bodyPr/>
          <a:lstStyle/>
          <a:p>
            <a:r>
              <a:rPr lang="en-US" dirty="0"/>
              <a:t>Scope of the staff user role "Purchasing Operator"</a:t>
            </a:r>
          </a:p>
        </p:txBody>
      </p:sp>
      <p:sp>
        <p:nvSpPr>
          <p:cNvPr id="4" name="Content Placeholder 3">
            <a:extLst>
              <a:ext uri="{FF2B5EF4-FFF2-40B4-BE49-F238E27FC236}">
                <a16:creationId xmlns:a16="http://schemas.microsoft.com/office/drawing/2014/main" id="{CCE2385F-89EF-B5D6-5436-56572CCC0FE5}"/>
              </a:ext>
            </a:extLst>
          </p:cNvPr>
          <p:cNvSpPr>
            <a:spLocks noGrp="1"/>
          </p:cNvSpPr>
          <p:nvPr>
            <p:ph idx="1"/>
          </p:nvPr>
        </p:nvSpPr>
        <p:spPr>
          <a:xfrm>
            <a:off x="395536" y="771551"/>
            <a:ext cx="8424936" cy="936103"/>
          </a:xfrm>
        </p:spPr>
        <p:txBody>
          <a:bodyPr>
            <a:normAutofit/>
          </a:bodyPr>
          <a:lstStyle/>
          <a:p>
            <a:pPr marL="285750" indent="-285750">
              <a:buFont typeface="Arial" panose="020B0604020202020204" pitchFamily="34" charset="0"/>
              <a:buChar char="•"/>
            </a:pPr>
            <a:r>
              <a:rPr lang="en-US" sz="1800" dirty="0"/>
              <a:t>For example:</a:t>
            </a:r>
          </a:p>
          <a:p>
            <a:pPr marL="285750" indent="-285750">
              <a:buFont typeface="Arial" panose="020B0604020202020204" pitchFamily="34" charset="0"/>
              <a:buChar char="•"/>
            </a:pPr>
            <a:r>
              <a:rPr lang="en-US" sz="1800" dirty="0"/>
              <a:t>Staff user Maya Ali has role Purchasing Operator for Law Library:</a:t>
            </a:r>
          </a:p>
        </p:txBody>
      </p:sp>
      <p:sp>
        <p:nvSpPr>
          <p:cNvPr id="7" name="Rectangle 6">
            <a:extLst>
              <a:ext uri="{FF2B5EF4-FFF2-40B4-BE49-F238E27FC236}">
                <a16:creationId xmlns:a16="http://schemas.microsoft.com/office/drawing/2014/main" id="{A82F5592-50D8-C421-9D5A-7CFBE6790218}"/>
              </a:ext>
            </a:extLst>
          </p:cNvPr>
          <p:cNvSpPr/>
          <p:nvPr/>
        </p:nvSpPr>
        <p:spPr>
          <a:xfrm>
            <a:off x="1331640" y="2415583"/>
            <a:ext cx="1440160" cy="3240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49EE1D-6B33-B173-DFB7-ECC04FA4F297}"/>
              </a:ext>
            </a:extLst>
          </p:cNvPr>
          <p:cNvSpPr/>
          <p:nvPr/>
        </p:nvSpPr>
        <p:spPr>
          <a:xfrm>
            <a:off x="6732240" y="2395481"/>
            <a:ext cx="1440160" cy="3240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472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0FBDB-B888-9F82-C98F-A192D2C71FC6}"/>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C3F38AC1-4A6A-056C-720C-FFD2A1A04F4D}"/>
              </a:ext>
            </a:extLst>
          </p:cNvPr>
          <p:cNvPicPr>
            <a:picLocks noChangeAspect="1"/>
          </p:cNvPicPr>
          <p:nvPr/>
        </p:nvPicPr>
        <p:blipFill>
          <a:blip r:embed="rId2"/>
          <a:stretch>
            <a:fillRect/>
          </a:stretch>
        </p:blipFill>
        <p:spPr>
          <a:xfrm>
            <a:off x="1708476" y="1611254"/>
            <a:ext cx="5708822" cy="3017520"/>
          </a:xfrm>
          <a:prstGeom prst="rect">
            <a:avLst/>
          </a:prstGeom>
          <a:ln>
            <a:solidFill>
              <a:schemeClr val="accent1"/>
            </a:solidFill>
          </a:ln>
        </p:spPr>
      </p:pic>
      <p:sp>
        <p:nvSpPr>
          <p:cNvPr id="3" name="Title 2">
            <a:extLst>
              <a:ext uri="{FF2B5EF4-FFF2-40B4-BE49-F238E27FC236}">
                <a16:creationId xmlns:a16="http://schemas.microsoft.com/office/drawing/2014/main" id="{7381C80F-AD9C-8E18-C206-0CA290616B1C}"/>
              </a:ext>
            </a:extLst>
          </p:cNvPr>
          <p:cNvSpPr>
            <a:spLocks noGrp="1"/>
          </p:cNvSpPr>
          <p:nvPr>
            <p:ph type="title"/>
          </p:nvPr>
        </p:nvSpPr>
        <p:spPr/>
        <p:txBody>
          <a:bodyPr/>
          <a:lstStyle/>
          <a:p>
            <a:r>
              <a:rPr lang="en-US" dirty="0"/>
              <a:t>Scope of the staff user role "Purchasing Operator"</a:t>
            </a:r>
          </a:p>
        </p:txBody>
      </p:sp>
      <p:sp>
        <p:nvSpPr>
          <p:cNvPr id="4" name="Content Placeholder 3">
            <a:extLst>
              <a:ext uri="{FF2B5EF4-FFF2-40B4-BE49-F238E27FC236}">
                <a16:creationId xmlns:a16="http://schemas.microsoft.com/office/drawing/2014/main" id="{F2590CE8-C626-B1CD-C456-86149824C397}"/>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1800" dirty="0"/>
              <a:t>This is what staff user Maya Ali can choose as POL Owner (only libraries that match her Purchasing Operator scope):</a:t>
            </a:r>
          </a:p>
        </p:txBody>
      </p:sp>
      <p:sp>
        <p:nvSpPr>
          <p:cNvPr id="7" name="Rectangle 6">
            <a:extLst>
              <a:ext uri="{FF2B5EF4-FFF2-40B4-BE49-F238E27FC236}">
                <a16:creationId xmlns:a16="http://schemas.microsoft.com/office/drawing/2014/main" id="{07A6EE9F-A41A-EBB4-FC14-79DEB2FAB149}"/>
              </a:ext>
            </a:extLst>
          </p:cNvPr>
          <p:cNvSpPr/>
          <p:nvPr/>
        </p:nvSpPr>
        <p:spPr>
          <a:xfrm>
            <a:off x="2771801" y="3940349"/>
            <a:ext cx="864096" cy="2875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EAAA53A-7C11-A43F-E7ED-B3201A104B37}"/>
              </a:ext>
            </a:extLst>
          </p:cNvPr>
          <p:cNvSpPr/>
          <p:nvPr/>
        </p:nvSpPr>
        <p:spPr>
          <a:xfrm>
            <a:off x="6732240" y="3652764"/>
            <a:ext cx="288032" cy="2875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9605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FD975-7FB4-D726-1D19-DD4B5AE9837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A63E819-E7F0-F1DC-E01B-FE912D6677E5}"/>
              </a:ext>
            </a:extLst>
          </p:cNvPr>
          <p:cNvPicPr>
            <a:picLocks noChangeAspect="1"/>
          </p:cNvPicPr>
          <p:nvPr/>
        </p:nvPicPr>
        <p:blipFill>
          <a:blip r:embed="rId2"/>
          <a:stretch>
            <a:fillRect/>
          </a:stretch>
        </p:blipFill>
        <p:spPr>
          <a:xfrm>
            <a:off x="276225" y="2330849"/>
            <a:ext cx="8591550" cy="904875"/>
          </a:xfrm>
          <a:prstGeom prst="rect">
            <a:avLst/>
          </a:prstGeom>
          <a:ln>
            <a:solidFill>
              <a:schemeClr val="accent1"/>
            </a:solidFill>
          </a:ln>
        </p:spPr>
      </p:pic>
      <p:sp>
        <p:nvSpPr>
          <p:cNvPr id="3" name="Title 2">
            <a:extLst>
              <a:ext uri="{FF2B5EF4-FFF2-40B4-BE49-F238E27FC236}">
                <a16:creationId xmlns:a16="http://schemas.microsoft.com/office/drawing/2014/main" id="{149D6C1F-84B7-0269-30FB-00C21CD5E31C}"/>
              </a:ext>
            </a:extLst>
          </p:cNvPr>
          <p:cNvSpPr>
            <a:spLocks noGrp="1"/>
          </p:cNvSpPr>
          <p:nvPr>
            <p:ph type="title"/>
          </p:nvPr>
        </p:nvSpPr>
        <p:spPr/>
        <p:txBody>
          <a:bodyPr/>
          <a:lstStyle/>
          <a:p>
            <a:r>
              <a:rPr lang="en-US" dirty="0"/>
              <a:t>Scope of the staff user role "Purchasing Operator"</a:t>
            </a:r>
          </a:p>
        </p:txBody>
      </p:sp>
      <p:sp>
        <p:nvSpPr>
          <p:cNvPr id="4" name="Content Placeholder 3">
            <a:extLst>
              <a:ext uri="{FF2B5EF4-FFF2-40B4-BE49-F238E27FC236}">
                <a16:creationId xmlns:a16="http://schemas.microsoft.com/office/drawing/2014/main" id="{1FF0B1A3-20E3-D31F-C4B3-9D91E8C8798C}"/>
              </a:ext>
            </a:extLst>
          </p:cNvPr>
          <p:cNvSpPr>
            <a:spLocks noGrp="1"/>
          </p:cNvSpPr>
          <p:nvPr>
            <p:ph idx="1"/>
          </p:nvPr>
        </p:nvSpPr>
        <p:spPr>
          <a:xfrm>
            <a:off x="395536" y="771551"/>
            <a:ext cx="8424936" cy="936103"/>
          </a:xfrm>
        </p:spPr>
        <p:txBody>
          <a:bodyPr>
            <a:normAutofit lnSpcReduction="10000"/>
          </a:bodyPr>
          <a:lstStyle/>
          <a:p>
            <a:pPr marL="285750" indent="-285750">
              <a:buFont typeface="Arial" panose="020B0604020202020204" pitchFamily="34" charset="0"/>
              <a:buChar char="•"/>
            </a:pPr>
            <a:r>
              <a:rPr lang="en-US" sz="1800" dirty="0"/>
              <a:t>For example:</a:t>
            </a:r>
          </a:p>
          <a:p>
            <a:pPr marL="285750" indent="-285750">
              <a:buFont typeface="Arial" panose="020B0604020202020204" pitchFamily="34" charset="0"/>
              <a:buChar char="•"/>
            </a:pPr>
            <a:r>
              <a:rPr lang="en-US" sz="1800" dirty="0"/>
              <a:t>Staff user </a:t>
            </a:r>
            <a:r>
              <a:rPr lang="en-US" sz="1800" dirty="0">
                <a:effectLst/>
                <a:latin typeface="Calibri" panose="020F0502020204030204" pitchFamily="34" charset="0"/>
                <a:ea typeface="Calibri" panose="020F0502020204030204" pitchFamily="34" charset="0"/>
                <a:cs typeface="Arial" panose="020B0604020202020204" pitchFamily="34" charset="0"/>
              </a:rPr>
              <a:t>Mary Ann Barlow has Purchasing Operator for both the Law Library and the Main Library</a:t>
            </a:r>
            <a:r>
              <a:rPr lang="en-US" sz="1800" dirty="0"/>
              <a:t>:</a:t>
            </a:r>
          </a:p>
        </p:txBody>
      </p:sp>
      <p:sp>
        <p:nvSpPr>
          <p:cNvPr id="7" name="Rectangle 6">
            <a:extLst>
              <a:ext uri="{FF2B5EF4-FFF2-40B4-BE49-F238E27FC236}">
                <a16:creationId xmlns:a16="http://schemas.microsoft.com/office/drawing/2014/main" id="{96B4B779-1AFB-819B-B103-7DFBB6467BAE}"/>
              </a:ext>
            </a:extLst>
          </p:cNvPr>
          <p:cNvSpPr/>
          <p:nvPr/>
        </p:nvSpPr>
        <p:spPr>
          <a:xfrm>
            <a:off x="1331640" y="2415583"/>
            <a:ext cx="1440160" cy="3240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4F00C4-C0BA-074D-B845-09CDD043921D}"/>
              </a:ext>
            </a:extLst>
          </p:cNvPr>
          <p:cNvSpPr/>
          <p:nvPr/>
        </p:nvSpPr>
        <p:spPr>
          <a:xfrm>
            <a:off x="6732240" y="2395481"/>
            <a:ext cx="1440160" cy="3240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50129A-CB35-DBCA-25E1-9720368A39D9}"/>
              </a:ext>
            </a:extLst>
          </p:cNvPr>
          <p:cNvSpPr/>
          <p:nvPr/>
        </p:nvSpPr>
        <p:spPr>
          <a:xfrm>
            <a:off x="1331640" y="2839231"/>
            <a:ext cx="1440160" cy="3240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D00AFB7-F67E-AAB7-3E4B-5870ECF0B89D}"/>
              </a:ext>
            </a:extLst>
          </p:cNvPr>
          <p:cNvSpPr/>
          <p:nvPr/>
        </p:nvSpPr>
        <p:spPr>
          <a:xfrm>
            <a:off x="6732240" y="2819129"/>
            <a:ext cx="1440160" cy="3240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653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77271-F7CD-D816-CFCA-DD6B0C631FF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09DFB35-EA05-B217-A222-D6458D038895}"/>
              </a:ext>
            </a:extLst>
          </p:cNvPr>
          <p:cNvPicPr>
            <a:picLocks noChangeAspect="1"/>
          </p:cNvPicPr>
          <p:nvPr/>
        </p:nvPicPr>
        <p:blipFill>
          <a:blip r:embed="rId2"/>
          <a:stretch>
            <a:fillRect/>
          </a:stretch>
        </p:blipFill>
        <p:spPr>
          <a:xfrm>
            <a:off x="1927354" y="1491630"/>
            <a:ext cx="5289291" cy="3017520"/>
          </a:xfrm>
          <a:prstGeom prst="rect">
            <a:avLst/>
          </a:prstGeom>
          <a:ln>
            <a:solidFill>
              <a:schemeClr val="accent1"/>
            </a:solidFill>
          </a:ln>
        </p:spPr>
      </p:pic>
      <p:sp>
        <p:nvSpPr>
          <p:cNvPr id="3" name="Title 2">
            <a:extLst>
              <a:ext uri="{FF2B5EF4-FFF2-40B4-BE49-F238E27FC236}">
                <a16:creationId xmlns:a16="http://schemas.microsoft.com/office/drawing/2014/main" id="{E614ECD4-FC45-E99E-6451-735759D1C8BC}"/>
              </a:ext>
            </a:extLst>
          </p:cNvPr>
          <p:cNvSpPr>
            <a:spLocks noGrp="1"/>
          </p:cNvSpPr>
          <p:nvPr>
            <p:ph type="title"/>
          </p:nvPr>
        </p:nvSpPr>
        <p:spPr/>
        <p:txBody>
          <a:bodyPr/>
          <a:lstStyle/>
          <a:p>
            <a:r>
              <a:rPr lang="en-US" dirty="0"/>
              <a:t>Scope of the staff user role "Purchasing Operator"</a:t>
            </a:r>
          </a:p>
        </p:txBody>
      </p:sp>
      <p:sp>
        <p:nvSpPr>
          <p:cNvPr id="4" name="Content Placeholder 3">
            <a:extLst>
              <a:ext uri="{FF2B5EF4-FFF2-40B4-BE49-F238E27FC236}">
                <a16:creationId xmlns:a16="http://schemas.microsoft.com/office/drawing/2014/main" id="{9DB664AF-98D6-C3A9-49ED-28F8FF5CCFEE}"/>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1800" dirty="0"/>
              <a:t>This is what staff user </a:t>
            </a:r>
            <a:r>
              <a:rPr lang="en-US" sz="1800" dirty="0">
                <a:effectLst/>
                <a:latin typeface="Calibri" panose="020F0502020204030204" pitchFamily="34" charset="0"/>
                <a:ea typeface="Calibri" panose="020F0502020204030204" pitchFamily="34" charset="0"/>
                <a:cs typeface="Arial" panose="020B0604020202020204" pitchFamily="34" charset="0"/>
              </a:rPr>
              <a:t>Mary Ann Barlow </a:t>
            </a:r>
            <a:r>
              <a:rPr lang="en-US" sz="1800" dirty="0"/>
              <a:t>can choose as POL Owner (only libraries that match her Purchasing Operator scope):</a:t>
            </a:r>
          </a:p>
        </p:txBody>
      </p:sp>
      <p:sp>
        <p:nvSpPr>
          <p:cNvPr id="7" name="Rectangle 6">
            <a:extLst>
              <a:ext uri="{FF2B5EF4-FFF2-40B4-BE49-F238E27FC236}">
                <a16:creationId xmlns:a16="http://schemas.microsoft.com/office/drawing/2014/main" id="{9F33C34E-0128-EED1-93D6-E9CAF7CBF3A2}"/>
              </a:ext>
            </a:extLst>
          </p:cNvPr>
          <p:cNvSpPr/>
          <p:nvPr/>
        </p:nvSpPr>
        <p:spPr>
          <a:xfrm>
            <a:off x="2987824" y="3696525"/>
            <a:ext cx="720080" cy="1872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5A453A-DCE9-C1D7-85F4-DEA96B469465}"/>
              </a:ext>
            </a:extLst>
          </p:cNvPr>
          <p:cNvSpPr/>
          <p:nvPr/>
        </p:nvSpPr>
        <p:spPr>
          <a:xfrm>
            <a:off x="6660232" y="3364062"/>
            <a:ext cx="288032" cy="2875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475317-D06D-6DF7-9C84-0582970831BE}"/>
              </a:ext>
            </a:extLst>
          </p:cNvPr>
          <p:cNvSpPr/>
          <p:nvPr/>
        </p:nvSpPr>
        <p:spPr>
          <a:xfrm>
            <a:off x="2987824" y="3928900"/>
            <a:ext cx="720080" cy="1872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369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B553C-4F95-833B-9EE9-D3E5D1C5C74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68B2459-E492-BDAD-A0FA-D8232149C4B7}"/>
              </a:ext>
            </a:extLst>
          </p:cNvPr>
          <p:cNvPicPr>
            <a:picLocks noChangeAspect="1"/>
          </p:cNvPicPr>
          <p:nvPr/>
        </p:nvPicPr>
        <p:blipFill>
          <a:blip r:embed="rId2"/>
          <a:stretch>
            <a:fillRect/>
          </a:stretch>
        </p:blipFill>
        <p:spPr>
          <a:xfrm>
            <a:off x="323850" y="2352675"/>
            <a:ext cx="8496300" cy="438150"/>
          </a:xfrm>
          <a:prstGeom prst="rect">
            <a:avLst/>
          </a:prstGeom>
          <a:ln>
            <a:solidFill>
              <a:schemeClr val="accent1"/>
            </a:solidFill>
          </a:ln>
        </p:spPr>
      </p:pic>
      <p:sp>
        <p:nvSpPr>
          <p:cNvPr id="3" name="Title 2">
            <a:extLst>
              <a:ext uri="{FF2B5EF4-FFF2-40B4-BE49-F238E27FC236}">
                <a16:creationId xmlns:a16="http://schemas.microsoft.com/office/drawing/2014/main" id="{7232E56F-885E-7F05-8661-A3235B8E60F0}"/>
              </a:ext>
            </a:extLst>
          </p:cNvPr>
          <p:cNvSpPr>
            <a:spLocks noGrp="1"/>
          </p:cNvSpPr>
          <p:nvPr>
            <p:ph type="title"/>
          </p:nvPr>
        </p:nvSpPr>
        <p:spPr/>
        <p:txBody>
          <a:bodyPr/>
          <a:lstStyle/>
          <a:p>
            <a:r>
              <a:rPr lang="en-US" dirty="0"/>
              <a:t>Scope of the staff user role "Purchasing Operator"</a:t>
            </a:r>
          </a:p>
        </p:txBody>
      </p:sp>
      <p:sp>
        <p:nvSpPr>
          <p:cNvPr id="4" name="Content Placeholder 3">
            <a:extLst>
              <a:ext uri="{FF2B5EF4-FFF2-40B4-BE49-F238E27FC236}">
                <a16:creationId xmlns:a16="http://schemas.microsoft.com/office/drawing/2014/main" id="{69B9B5AD-277E-6112-3A66-9BC33FC27EBA}"/>
              </a:ext>
            </a:extLst>
          </p:cNvPr>
          <p:cNvSpPr>
            <a:spLocks noGrp="1"/>
          </p:cNvSpPr>
          <p:nvPr>
            <p:ph idx="1"/>
          </p:nvPr>
        </p:nvSpPr>
        <p:spPr>
          <a:xfrm>
            <a:off x="395536" y="771551"/>
            <a:ext cx="8424936" cy="936103"/>
          </a:xfrm>
        </p:spPr>
        <p:txBody>
          <a:bodyPr>
            <a:normAutofit lnSpcReduction="10000"/>
          </a:bodyPr>
          <a:lstStyle/>
          <a:p>
            <a:pPr marL="285750" indent="-285750">
              <a:buFont typeface="Arial" panose="020B0604020202020204" pitchFamily="34" charset="0"/>
              <a:buChar char="•"/>
            </a:pPr>
            <a:r>
              <a:rPr lang="en-US" sz="1800" dirty="0"/>
              <a:t>For example:</a:t>
            </a:r>
          </a:p>
          <a:p>
            <a:pPr marL="285750" indent="-285750">
              <a:buFont typeface="Arial" panose="020B0604020202020204" pitchFamily="34" charset="0"/>
              <a:buChar char="•"/>
            </a:pPr>
            <a:r>
              <a:rPr lang="en-US" sz="1800" dirty="0"/>
              <a:t>Staff user </a:t>
            </a:r>
            <a:r>
              <a:rPr lang="en-US" sz="1800" dirty="0">
                <a:effectLst/>
                <a:ea typeface="Calibri" panose="020F0502020204030204" pitchFamily="34" charset="0"/>
                <a:cs typeface="Arial" panose="020B0604020202020204" pitchFamily="34" charset="0"/>
              </a:rPr>
              <a:t>Niki Karimi has Purchasing Operator for the entire institution (Alma University)</a:t>
            </a:r>
            <a:r>
              <a:rPr lang="en-US" sz="1800" dirty="0"/>
              <a:t>:</a:t>
            </a:r>
          </a:p>
        </p:txBody>
      </p:sp>
      <p:sp>
        <p:nvSpPr>
          <p:cNvPr id="7" name="Rectangle 6">
            <a:extLst>
              <a:ext uri="{FF2B5EF4-FFF2-40B4-BE49-F238E27FC236}">
                <a16:creationId xmlns:a16="http://schemas.microsoft.com/office/drawing/2014/main" id="{09110E40-5222-48F0-D2E9-2992985E99DC}"/>
              </a:ext>
            </a:extLst>
          </p:cNvPr>
          <p:cNvSpPr/>
          <p:nvPr/>
        </p:nvSpPr>
        <p:spPr>
          <a:xfrm>
            <a:off x="1403199" y="2415583"/>
            <a:ext cx="1440160" cy="3240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691F2B-B0B4-236B-9AA9-DAB575743DA5}"/>
              </a:ext>
            </a:extLst>
          </p:cNvPr>
          <p:cNvSpPr/>
          <p:nvPr/>
        </p:nvSpPr>
        <p:spPr>
          <a:xfrm>
            <a:off x="6732240" y="2395481"/>
            <a:ext cx="1440160" cy="3240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8462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59607-C78C-AC1A-5127-1CD44B693E6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E351175-8663-26A6-FE4D-F8024A8CFC82}"/>
              </a:ext>
            </a:extLst>
          </p:cNvPr>
          <p:cNvPicPr>
            <a:picLocks noChangeAspect="1"/>
          </p:cNvPicPr>
          <p:nvPr/>
        </p:nvPicPr>
        <p:blipFill>
          <a:blip r:embed="rId2"/>
          <a:stretch>
            <a:fillRect/>
          </a:stretch>
        </p:blipFill>
        <p:spPr>
          <a:xfrm>
            <a:off x="2867069" y="1491630"/>
            <a:ext cx="3481870" cy="3230223"/>
          </a:xfrm>
          <a:prstGeom prst="rect">
            <a:avLst/>
          </a:prstGeom>
          <a:ln>
            <a:solidFill>
              <a:schemeClr val="accent1"/>
            </a:solidFill>
          </a:ln>
        </p:spPr>
      </p:pic>
      <p:sp>
        <p:nvSpPr>
          <p:cNvPr id="3" name="Title 2">
            <a:extLst>
              <a:ext uri="{FF2B5EF4-FFF2-40B4-BE49-F238E27FC236}">
                <a16:creationId xmlns:a16="http://schemas.microsoft.com/office/drawing/2014/main" id="{83FAD04E-9198-30A6-6F61-11BCCAA23BAE}"/>
              </a:ext>
            </a:extLst>
          </p:cNvPr>
          <p:cNvSpPr>
            <a:spLocks noGrp="1"/>
          </p:cNvSpPr>
          <p:nvPr>
            <p:ph type="title"/>
          </p:nvPr>
        </p:nvSpPr>
        <p:spPr/>
        <p:txBody>
          <a:bodyPr/>
          <a:lstStyle/>
          <a:p>
            <a:r>
              <a:rPr lang="en-US" dirty="0"/>
              <a:t>Scope of the staff user role "Purchasing Operator"</a:t>
            </a:r>
          </a:p>
        </p:txBody>
      </p:sp>
      <p:sp>
        <p:nvSpPr>
          <p:cNvPr id="4" name="Content Placeholder 3">
            <a:extLst>
              <a:ext uri="{FF2B5EF4-FFF2-40B4-BE49-F238E27FC236}">
                <a16:creationId xmlns:a16="http://schemas.microsoft.com/office/drawing/2014/main" id="{40BA12CF-1334-DD54-CC7A-A011AC6B10D2}"/>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1800" dirty="0"/>
              <a:t>This is what staff user </a:t>
            </a:r>
            <a:r>
              <a:rPr lang="en-US" sz="1800" dirty="0">
                <a:effectLst/>
                <a:ea typeface="Calibri" panose="020F0502020204030204" pitchFamily="34" charset="0"/>
                <a:cs typeface="Arial" panose="020B0604020202020204" pitchFamily="34" charset="0"/>
              </a:rPr>
              <a:t>Niki Karimi </a:t>
            </a:r>
            <a:r>
              <a:rPr lang="en-US" sz="1800" dirty="0"/>
              <a:t>can choose as POL Owner (all libraries because her Purchasing Operator scope in the institution):</a:t>
            </a:r>
          </a:p>
        </p:txBody>
      </p:sp>
      <p:sp>
        <p:nvSpPr>
          <p:cNvPr id="7" name="Rectangle 6">
            <a:extLst>
              <a:ext uri="{FF2B5EF4-FFF2-40B4-BE49-F238E27FC236}">
                <a16:creationId xmlns:a16="http://schemas.microsoft.com/office/drawing/2014/main" id="{D7F14D59-7154-6D91-93C5-B8A94D68D99B}"/>
              </a:ext>
            </a:extLst>
          </p:cNvPr>
          <p:cNvSpPr/>
          <p:nvPr/>
        </p:nvSpPr>
        <p:spPr>
          <a:xfrm>
            <a:off x="3563888" y="2893803"/>
            <a:ext cx="1512168" cy="1828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4B3C380-FE3E-FF00-EAD7-798DF4B2D355}"/>
              </a:ext>
            </a:extLst>
          </p:cNvPr>
          <p:cNvSpPr/>
          <p:nvPr/>
        </p:nvSpPr>
        <p:spPr>
          <a:xfrm>
            <a:off x="5940152" y="2556097"/>
            <a:ext cx="288032" cy="1596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4189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0" y="3319778"/>
            <a:ext cx="9143999" cy="1240583"/>
          </a:xfrm>
        </p:spPr>
        <p:txBody>
          <a:bodyPr/>
          <a:lstStyle/>
          <a:p>
            <a:pPr algn="ctr"/>
            <a:r>
              <a:rPr lang="en-US" dirty="0"/>
              <a:t>Relationships of type "Acquiring For"</a:t>
            </a:r>
          </a:p>
        </p:txBody>
      </p:sp>
    </p:spTree>
    <p:extLst>
      <p:ext uri="{BB962C8B-B14F-4D97-AF65-F5344CB8AC3E}">
        <p14:creationId xmlns:p14="http://schemas.microsoft.com/office/powerpoint/2010/main" val="1658433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Relationships of type "Acquiring For"</a:t>
            </a:r>
          </a:p>
        </p:txBody>
      </p:sp>
      <p:sp>
        <p:nvSpPr>
          <p:cNvPr id="6" name="Content Placeholder 3">
            <a:extLst>
              <a:ext uri="{FF2B5EF4-FFF2-40B4-BE49-F238E27FC236}">
                <a16:creationId xmlns:a16="http://schemas.microsoft.com/office/drawing/2014/main" id="{2D4A564F-874F-9466-C4A4-2E83F937C83C}"/>
              </a:ext>
            </a:extLst>
          </p:cNvPr>
          <p:cNvSpPr>
            <a:spLocks noGrp="1"/>
          </p:cNvSpPr>
          <p:nvPr>
            <p:ph idx="1"/>
          </p:nvPr>
        </p:nvSpPr>
        <p:spPr>
          <a:xfrm>
            <a:off x="346580" y="771551"/>
            <a:ext cx="8496944" cy="3600399"/>
          </a:xfrm>
        </p:spPr>
        <p:txBody>
          <a:bodyPr>
            <a:normAutofit lnSpcReduction="10000"/>
          </a:bodyPr>
          <a:lstStyle/>
          <a:p>
            <a:pPr marL="285750" indent="-285750">
              <a:buFont typeface="Arial" panose="020B0604020202020204" pitchFamily="34" charset="0"/>
              <a:buChar char="•"/>
            </a:pPr>
            <a:r>
              <a:rPr lang="en-US" sz="1800" dirty="0"/>
              <a:t>The definitions of which libraries can acquire for other libraries is defined in the library relations.  For example, in the situation we will look at now:  </a:t>
            </a:r>
          </a:p>
          <a:p>
            <a:pPr marL="285750" indent="-285750">
              <a:buFont typeface="Arial" panose="020B0604020202020204" pitchFamily="34" charset="0"/>
              <a:buChar char="•"/>
            </a:pPr>
            <a:endParaRPr lang="en-US" sz="1800" dirty="0"/>
          </a:p>
          <a:p>
            <a:pPr marL="742950" lvl="1" indent="-285750"/>
            <a:r>
              <a:rPr lang="en-US" sz="1800" dirty="0"/>
              <a:t>The "Main library" is defined to be able to order for (acquire for) the following libraries:</a:t>
            </a:r>
          </a:p>
          <a:p>
            <a:pPr marL="1257300" lvl="2" indent="-342900">
              <a:buFont typeface="+mj-lt"/>
              <a:buAutoNum type="arabicPeriod"/>
            </a:pPr>
            <a:r>
              <a:rPr lang="en-US" dirty="0"/>
              <a:t>The Main Library (itself)</a:t>
            </a:r>
          </a:p>
          <a:p>
            <a:pPr marL="1257300" lvl="2" indent="-342900">
              <a:buFont typeface="+mj-lt"/>
              <a:buAutoNum type="arabicPeriod"/>
            </a:pPr>
            <a:r>
              <a:rPr lang="en-US" dirty="0"/>
              <a:t>The Art Library</a:t>
            </a:r>
          </a:p>
          <a:p>
            <a:pPr marL="1257300" lvl="2" indent="-342900">
              <a:buFont typeface="+mj-lt"/>
              <a:buAutoNum type="arabicPeriod"/>
            </a:pPr>
            <a:r>
              <a:rPr lang="en-US" dirty="0"/>
              <a:t>The Engineering Library</a:t>
            </a:r>
          </a:p>
          <a:p>
            <a:pPr marL="1257300" lvl="2" indent="-342900">
              <a:buFont typeface="+mj-lt"/>
              <a:buAutoNum type="arabicPeriod"/>
            </a:pPr>
            <a:r>
              <a:rPr lang="en-US" dirty="0"/>
              <a:t>The Music Library</a:t>
            </a:r>
          </a:p>
          <a:p>
            <a:pPr marL="1257300" lvl="2" indent="-342900">
              <a:buFont typeface="+mj-lt"/>
              <a:buAutoNum type="arabicPeriod"/>
            </a:pPr>
            <a:endParaRPr lang="en-US" dirty="0"/>
          </a:p>
          <a:p>
            <a:pPr marL="742950" lvl="1" indent="-285750"/>
            <a:r>
              <a:rPr lang="en-US" sz="1800" dirty="0"/>
              <a:t>The "Law library" is defined to be able to order for (acquire for) the following libraries:</a:t>
            </a:r>
          </a:p>
          <a:p>
            <a:pPr marL="1257300" lvl="2" indent="-342900">
              <a:buFont typeface="+mj-lt"/>
              <a:buAutoNum type="arabicPeriod"/>
            </a:pPr>
            <a:r>
              <a:rPr lang="en-US" dirty="0"/>
              <a:t>The Law Library (itself)</a:t>
            </a:r>
          </a:p>
          <a:p>
            <a:pPr marL="1257300" lvl="2" indent="-342900">
              <a:buFont typeface="+mj-lt"/>
              <a:buAutoNum type="arabicPeriod"/>
            </a:pPr>
            <a:endParaRPr lang="en-US" dirty="0"/>
          </a:p>
        </p:txBody>
      </p:sp>
    </p:spTree>
    <p:extLst>
      <p:ext uri="{BB962C8B-B14F-4D97-AF65-F5344CB8AC3E}">
        <p14:creationId xmlns:p14="http://schemas.microsoft.com/office/powerpoint/2010/main" val="3791005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a:off x="88493" y="3860757"/>
            <a:ext cx="3671392" cy="316120"/>
          </a:xfrm>
          <a:prstGeom prst="ellipse">
            <a:avLst/>
          </a:prstGeom>
          <a:solidFill>
            <a:schemeClr val="accent1">
              <a:alpha val="22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677268A-23C9-4D2F-9CF9-2781B3B27CE4}"/>
              </a:ext>
            </a:extLst>
          </p:cNvPr>
          <p:cNvSpPr/>
          <p:nvPr/>
        </p:nvSpPr>
        <p:spPr>
          <a:xfrm>
            <a:off x="155795" y="1226839"/>
            <a:ext cx="2220633" cy="2220633"/>
          </a:xfrm>
          <a:prstGeom prst="ellipse">
            <a:avLst/>
          </a:prstGeom>
          <a:solidFill>
            <a:srgbClr val="92D05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1137551" y="473180"/>
            <a:ext cx="2633662" cy="2647153"/>
          </a:xfrm>
          <a:prstGeom prst="donut">
            <a:avLst>
              <a:gd name="adj" fmla="val 25820"/>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screenshot of a computer screen&#10;&#10;Description automatically generated">
            <a:extLst>
              <a:ext uri="{FF2B5EF4-FFF2-40B4-BE49-F238E27FC236}">
                <a16:creationId xmlns:a16="http://schemas.microsoft.com/office/drawing/2014/main" id="{A2070CD4-1E11-4930-94E7-60B6910B3D6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504" y="1995686"/>
            <a:ext cx="3635896" cy="2010552"/>
          </a:xfrm>
          <a:prstGeom prst="rect">
            <a:avLst/>
          </a:prstGeom>
        </p:spPr>
      </p:pic>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513979" y="565719"/>
            <a:ext cx="5541528" cy="4339766"/>
          </a:xfrm>
        </p:spPr>
        <p:txBody>
          <a:bodyPr>
            <a:normAutofit/>
          </a:bodyPr>
          <a:lstStyle/>
          <a:p>
            <a:r>
              <a:rPr lang="en-US" sz="2000" dirty="0"/>
              <a:t>Introduction</a:t>
            </a:r>
          </a:p>
          <a:p>
            <a:r>
              <a:rPr lang="en-US" sz="2000" dirty="0"/>
              <a:t>Scope of the staff user role "Purchasing Operator"</a:t>
            </a:r>
          </a:p>
          <a:p>
            <a:r>
              <a:rPr lang="en-US" sz="2000" dirty="0"/>
              <a:t>Relationships of type "Acquiring For"</a:t>
            </a:r>
          </a:p>
          <a:p>
            <a:r>
              <a:rPr lang="en-US" sz="2000" dirty="0"/>
              <a:t>Acquisitions Department Served Libraries and Operators</a:t>
            </a:r>
          </a:p>
          <a:p>
            <a:r>
              <a:rPr lang="en-US" sz="2000" dirty="0"/>
              <a:t>Acquisitions Department Served Libraries and Operators – Example 1</a:t>
            </a:r>
          </a:p>
          <a:p>
            <a:r>
              <a:rPr lang="en-US" sz="2000" dirty="0"/>
              <a:t>Acquisitions Department Served Libraries and Operators – Example 2</a:t>
            </a:r>
          </a:p>
          <a:p>
            <a:endParaRPr lang="en-US" sz="2000" dirty="0"/>
          </a:p>
        </p:txBody>
      </p:sp>
      <p:sp>
        <p:nvSpPr>
          <p:cNvPr id="65" name="Rectangle 64">
            <a:extLst>
              <a:ext uri="{FF2B5EF4-FFF2-40B4-BE49-F238E27FC236}">
                <a16:creationId xmlns:a16="http://schemas.microsoft.com/office/drawing/2014/main" id="{821ABC11-5858-4874-80F5-13D2B3FA1369}"/>
              </a:ext>
            </a:extLst>
          </p:cNvPr>
          <p:cNvSpPr/>
          <p:nvPr/>
        </p:nvSpPr>
        <p:spPr>
          <a:xfrm>
            <a:off x="539552" y="2139586"/>
            <a:ext cx="2736304" cy="1696584"/>
          </a:xfrm>
          <a:prstGeom prst="rect">
            <a:avLst/>
          </a:prstGeom>
          <a:gradFill flip="none" rotWithShape="1">
            <a:gsLst>
              <a:gs pos="100000">
                <a:schemeClr val="bg1"/>
              </a:gs>
              <a:gs pos="0">
                <a:srgbClr val="DCF1EC">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10">
            <a:extLst>
              <a:ext uri="{FF2B5EF4-FFF2-40B4-BE49-F238E27FC236}">
                <a16:creationId xmlns:a16="http://schemas.microsoft.com/office/drawing/2014/main" id="{DEDC97E6-EC7B-46F0-9A62-3E3CB9D6CC9B}"/>
              </a:ext>
            </a:extLst>
          </p:cNvPr>
          <p:cNvGrpSpPr/>
          <p:nvPr/>
        </p:nvGrpSpPr>
        <p:grpSpPr>
          <a:xfrm>
            <a:off x="1043608" y="1689098"/>
            <a:ext cx="1751746" cy="2121541"/>
            <a:chOff x="971600" y="1301449"/>
            <a:chExt cx="1751746" cy="2121541"/>
          </a:xfrm>
        </p:grpSpPr>
        <p:sp>
          <p:nvSpPr>
            <p:cNvPr id="16" name="Freeform: Shape 15">
              <a:extLst>
                <a:ext uri="{FF2B5EF4-FFF2-40B4-BE49-F238E27FC236}">
                  <a16:creationId xmlns:a16="http://schemas.microsoft.com/office/drawing/2014/main" id="{069EF989-3270-4BB7-A0A5-BABA0E57B1D2}"/>
                </a:ext>
              </a:extLst>
            </p:cNvPr>
            <p:cNvSpPr/>
            <p:nvPr/>
          </p:nvSpPr>
          <p:spPr>
            <a:xfrm>
              <a:off x="2482568" y="1301449"/>
              <a:ext cx="240778" cy="1696584"/>
            </a:xfrm>
            <a:custGeom>
              <a:avLst/>
              <a:gdLst>
                <a:gd name="connsiteX0" fmla="*/ 37 w 345444"/>
                <a:gd name="connsiteY0" fmla="*/ 1696584 h 1696584"/>
                <a:gd name="connsiteX1" fmla="*/ 230296 w 345444"/>
                <a:gd name="connsiteY1" fmla="*/ 1696584 h 1696584"/>
                <a:gd name="connsiteX2" fmla="*/ 345445 w 345444"/>
                <a:gd name="connsiteY2" fmla="*/ 1696584 h 1696584"/>
                <a:gd name="connsiteX3" fmla="*/ 230296 w 345444"/>
                <a:gd name="connsiteY3" fmla="*/ 1581436 h 1696584"/>
                <a:gd name="connsiteX4" fmla="*/ 230296 w 345444"/>
                <a:gd name="connsiteY4" fmla="*/ 307730 h 1696584"/>
                <a:gd name="connsiteX5" fmla="*/ 230296 w 345444"/>
                <a:gd name="connsiteY5" fmla="*/ 115148 h 1696584"/>
                <a:gd name="connsiteX6" fmla="*/ 115148 w 345444"/>
                <a:gd name="connsiteY6" fmla="*/ 0 h 1696584"/>
                <a:gd name="connsiteX7" fmla="*/ 115148 w 345444"/>
                <a:gd name="connsiteY7" fmla="*/ 0 h 1696584"/>
                <a:gd name="connsiteX8" fmla="*/ 0 w 345444"/>
                <a:gd name="connsiteY8" fmla="*/ 115148 h 1696584"/>
                <a:gd name="connsiteX9" fmla="*/ 0 w 345444"/>
                <a:gd name="connsiteY9" fmla="*/ 176351 h 1696584"/>
                <a:gd name="connsiteX10" fmla="*/ 0 w 345444"/>
                <a:gd name="connsiteY10" fmla="*/ 307730 h 1696584"/>
                <a:gd name="connsiteX11" fmla="*/ 0 w 345444"/>
                <a:gd name="connsiteY11" fmla="*/ 1696584 h 1696584"/>
                <a:gd name="connsiteX0" fmla="*/ 37 w 230296"/>
                <a:gd name="connsiteY0" fmla="*/ 1696584 h 1696584"/>
                <a:gd name="connsiteX1" fmla="*/ 230296 w 230296"/>
                <a:gd name="connsiteY1" fmla="*/ 1696584 h 1696584"/>
                <a:gd name="connsiteX2" fmla="*/ 230296 w 230296"/>
                <a:gd name="connsiteY2" fmla="*/ 1581436 h 1696584"/>
                <a:gd name="connsiteX3" fmla="*/ 230296 w 230296"/>
                <a:gd name="connsiteY3" fmla="*/ 307730 h 1696584"/>
                <a:gd name="connsiteX4" fmla="*/ 230296 w 230296"/>
                <a:gd name="connsiteY4" fmla="*/ 115148 h 1696584"/>
                <a:gd name="connsiteX5" fmla="*/ 115148 w 230296"/>
                <a:gd name="connsiteY5" fmla="*/ 0 h 1696584"/>
                <a:gd name="connsiteX6" fmla="*/ 115148 w 230296"/>
                <a:gd name="connsiteY6" fmla="*/ 0 h 1696584"/>
                <a:gd name="connsiteX7" fmla="*/ 0 w 230296"/>
                <a:gd name="connsiteY7" fmla="*/ 115148 h 1696584"/>
                <a:gd name="connsiteX8" fmla="*/ 0 w 230296"/>
                <a:gd name="connsiteY8" fmla="*/ 176351 h 1696584"/>
                <a:gd name="connsiteX9" fmla="*/ 0 w 230296"/>
                <a:gd name="connsiteY9" fmla="*/ 307730 h 1696584"/>
                <a:gd name="connsiteX10" fmla="*/ 0 w 230296"/>
                <a:gd name="connsiteY10" fmla="*/ 1696584 h 1696584"/>
                <a:gd name="connsiteX11" fmla="*/ 37 w 230296"/>
                <a:gd name="connsiteY11" fmla="*/ 1696584 h 1696584"/>
                <a:gd name="connsiteX0" fmla="*/ 37 w 230296"/>
                <a:gd name="connsiteY0" fmla="*/ 1696584 h 1696584"/>
                <a:gd name="connsiteX1" fmla="*/ 230296 w 230296"/>
                <a:gd name="connsiteY1" fmla="*/ 1696584 h 1696584"/>
                <a:gd name="connsiteX2" fmla="*/ 230296 w 230296"/>
                <a:gd name="connsiteY2" fmla="*/ 307730 h 1696584"/>
                <a:gd name="connsiteX3" fmla="*/ 230296 w 230296"/>
                <a:gd name="connsiteY3" fmla="*/ 115148 h 1696584"/>
                <a:gd name="connsiteX4" fmla="*/ 115148 w 230296"/>
                <a:gd name="connsiteY4" fmla="*/ 0 h 1696584"/>
                <a:gd name="connsiteX5" fmla="*/ 115148 w 230296"/>
                <a:gd name="connsiteY5" fmla="*/ 0 h 1696584"/>
                <a:gd name="connsiteX6" fmla="*/ 0 w 230296"/>
                <a:gd name="connsiteY6" fmla="*/ 115148 h 1696584"/>
                <a:gd name="connsiteX7" fmla="*/ 0 w 230296"/>
                <a:gd name="connsiteY7" fmla="*/ 176351 h 1696584"/>
                <a:gd name="connsiteX8" fmla="*/ 0 w 230296"/>
                <a:gd name="connsiteY8" fmla="*/ 307730 h 1696584"/>
                <a:gd name="connsiteX9" fmla="*/ 0 w 230296"/>
                <a:gd name="connsiteY9" fmla="*/ 1696584 h 1696584"/>
                <a:gd name="connsiteX10" fmla="*/ 37 w 230296"/>
                <a:gd name="connsiteY10" fmla="*/ 1696584 h 1696584"/>
                <a:gd name="connsiteX0" fmla="*/ 37 w 234237"/>
                <a:gd name="connsiteY0" fmla="*/ 1696584 h 1696584"/>
                <a:gd name="connsiteX1" fmla="*/ 234237 w 234237"/>
                <a:gd name="connsiteY1" fmla="*/ 525994 h 1696584"/>
                <a:gd name="connsiteX2" fmla="*/ 230296 w 234237"/>
                <a:gd name="connsiteY2" fmla="*/ 307730 h 1696584"/>
                <a:gd name="connsiteX3" fmla="*/ 230296 w 234237"/>
                <a:gd name="connsiteY3" fmla="*/ 115148 h 1696584"/>
                <a:gd name="connsiteX4" fmla="*/ 115148 w 234237"/>
                <a:gd name="connsiteY4" fmla="*/ 0 h 1696584"/>
                <a:gd name="connsiteX5" fmla="*/ 115148 w 234237"/>
                <a:gd name="connsiteY5" fmla="*/ 0 h 1696584"/>
                <a:gd name="connsiteX6" fmla="*/ 0 w 234237"/>
                <a:gd name="connsiteY6" fmla="*/ 115148 h 1696584"/>
                <a:gd name="connsiteX7" fmla="*/ 0 w 234237"/>
                <a:gd name="connsiteY7" fmla="*/ 176351 h 1696584"/>
                <a:gd name="connsiteX8" fmla="*/ 0 w 234237"/>
                <a:gd name="connsiteY8" fmla="*/ 307730 h 1696584"/>
                <a:gd name="connsiteX9" fmla="*/ 0 w 234237"/>
                <a:gd name="connsiteY9" fmla="*/ 1696584 h 1696584"/>
                <a:gd name="connsiteX10" fmla="*/ 37 w 234237"/>
                <a:gd name="connsiteY10" fmla="*/ 1696584 h 1696584"/>
                <a:gd name="connsiteX0" fmla="*/ 0 w 238141"/>
                <a:gd name="connsiteY0" fmla="*/ 372281 h 1696584"/>
                <a:gd name="connsiteX1" fmla="*/ 238141 w 238141"/>
                <a:gd name="connsiteY1" fmla="*/ 525994 h 1696584"/>
                <a:gd name="connsiteX2" fmla="*/ 234200 w 238141"/>
                <a:gd name="connsiteY2" fmla="*/ 307730 h 1696584"/>
                <a:gd name="connsiteX3" fmla="*/ 234200 w 238141"/>
                <a:gd name="connsiteY3" fmla="*/ 115148 h 1696584"/>
                <a:gd name="connsiteX4" fmla="*/ 119052 w 238141"/>
                <a:gd name="connsiteY4" fmla="*/ 0 h 1696584"/>
                <a:gd name="connsiteX5" fmla="*/ 119052 w 238141"/>
                <a:gd name="connsiteY5" fmla="*/ 0 h 1696584"/>
                <a:gd name="connsiteX6" fmla="*/ 3904 w 238141"/>
                <a:gd name="connsiteY6" fmla="*/ 115148 h 1696584"/>
                <a:gd name="connsiteX7" fmla="*/ 3904 w 238141"/>
                <a:gd name="connsiteY7" fmla="*/ 176351 h 1696584"/>
                <a:gd name="connsiteX8" fmla="*/ 3904 w 238141"/>
                <a:gd name="connsiteY8" fmla="*/ 307730 h 1696584"/>
                <a:gd name="connsiteX9" fmla="*/ 3904 w 238141"/>
                <a:gd name="connsiteY9" fmla="*/ 1696584 h 1696584"/>
                <a:gd name="connsiteX10" fmla="*/ 0 w 238141"/>
                <a:gd name="connsiteY10" fmla="*/ 372281 h 1696584"/>
                <a:gd name="connsiteX0" fmla="*/ 0 w 246024"/>
                <a:gd name="connsiteY0" fmla="*/ 372281 h 1696584"/>
                <a:gd name="connsiteX1" fmla="*/ 246024 w 246024"/>
                <a:gd name="connsiteY1" fmla="*/ 423518 h 1696584"/>
                <a:gd name="connsiteX2" fmla="*/ 234200 w 246024"/>
                <a:gd name="connsiteY2" fmla="*/ 307730 h 1696584"/>
                <a:gd name="connsiteX3" fmla="*/ 234200 w 246024"/>
                <a:gd name="connsiteY3" fmla="*/ 115148 h 1696584"/>
                <a:gd name="connsiteX4" fmla="*/ 119052 w 246024"/>
                <a:gd name="connsiteY4" fmla="*/ 0 h 1696584"/>
                <a:gd name="connsiteX5" fmla="*/ 119052 w 246024"/>
                <a:gd name="connsiteY5" fmla="*/ 0 h 1696584"/>
                <a:gd name="connsiteX6" fmla="*/ 3904 w 246024"/>
                <a:gd name="connsiteY6" fmla="*/ 115148 h 1696584"/>
                <a:gd name="connsiteX7" fmla="*/ 3904 w 246024"/>
                <a:gd name="connsiteY7" fmla="*/ 176351 h 1696584"/>
                <a:gd name="connsiteX8" fmla="*/ 3904 w 246024"/>
                <a:gd name="connsiteY8" fmla="*/ 307730 h 1696584"/>
                <a:gd name="connsiteX9" fmla="*/ 3904 w 246024"/>
                <a:gd name="connsiteY9" fmla="*/ 1696584 h 1696584"/>
                <a:gd name="connsiteX10" fmla="*/ 0 w 246024"/>
                <a:gd name="connsiteY10" fmla="*/ 372281 h 1696584"/>
                <a:gd name="connsiteX0" fmla="*/ 0 w 240778"/>
                <a:gd name="connsiteY0" fmla="*/ 372281 h 1696584"/>
                <a:gd name="connsiteX1" fmla="*/ 240778 w 240778"/>
                <a:gd name="connsiteY1" fmla="*/ 374563 h 1696584"/>
                <a:gd name="connsiteX2" fmla="*/ 234200 w 240778"/>
                <a:gd name="connsiteY2" fmla="*/ 307730 h 1696584"/>
                <a:gd name="connsiteX3" fmla="*/ 234200 w 240778"/>
                <a:gd name="connsiteY3" fmla="*/ 115148 h 1696584"/>
                <a:gd name="connsiteX4" fmla="*/ 119052 w 240778"/>
                <a:gd name="connsiteY4" fmla="*/ 0 h 1696584"/>
                <a:gd name="connsiteX5" fmla="*/ 119052 w 240778"/>
                <a:gd name="connsiteY5" fmla="*/ 0 h 1696584"/>
                <a:gd name="connsiteX6" fmla="*/ 3904 w 240778"/>
                <a:gd name="connsiteY6" fmla="*/ 115148 h 1696584"/>
                <a:gd name="connsiteX7" fmla="*/ 3904 w 240778"/>
                <a:gd name="connsiteY7" fmla="*/ 176351 h 1696584"/>
                <a:gd name="connsiteX8" fmla="*/ 3904 w 240778"/>
                <a:gd name="connsiteY8" fmla="*/ 307730 h 1696584"/>
                <a:gd name="connsiteX9" fmla="*/ 3904 w 240778"/>
                <a:gd name="connsiteY9" fmla="*/ 1696584 h 1696584"/>
                <a:gd name="connsiteX10" fmla="*/ 0 w 240778"/>
                <a:gd name="connsiteY10" fmla="*/ 372281 h 169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778" h="1696584">
                  <a:moveTo>
                    <a:pt x="0" y="372281"/>
                  </a:moveTo>
                  <a:lnTo>
                    <a:pt x="240778" y="374563"/>
                  </a:lnTo>
                  <a:cubicBezTo>
                    <a:pt x="239464" y="301808"/>
                    <a:pt x="235514" y="380485"/>
                    <a:pt x="234200" y="307730"/>
                  </a:cubicBezTo>
                  <a:lnTo>
                    <a:pt x="234200" y="115148"/>
                  </a:lnTo>
                  <a:cubicBezTo>
                    <a:pt x="234200" y="51793"/>
                    <a:pt x="182371" y="0"/>
                    <a:pt x="119052" y="0"/>
                  </a:cubicBezTo>
                  <a:lnTo>
                    <a:pt x="119052" y="0"/>
                  </a:lnTo>
                  <a:cubicBezTo>
                    <a:pt x="55734" y="0"/>
                    <a:pt x="3904" y="51829"/>
                    <a:pt x="3904" y="115148"/>
                  </a:cubicBezTo>
                  <a:lnTo>
                    <a:pt x="3904" y="176351"/>
                  </a:lnTo>
                  <a:lnTo>
                    <a:pt x="3904" y="307730"/>
                  </a:lnTo>
                  <a:lnTo>
                    <a:pt x="3904" y="1696584"/>
                  </a:lnTo>
                  <a:cubicBezTo>
                    <a:pt x="2603" y="1255150"/>
                    <a:pt x="1301" y="813715"/>
                    <a:pt x="0" y="372281"/>
                  </a:cubicBezTo>
                  <a:close/>
                </a:path>
              </a:pathLst>
            </a:custGeom>
            <a:gradFill>
              <a:gsLst>
                <a:gs pos="0">
                  <a:schemeClr val="accent1">
                    <a:lumMod val="40000"/>
                    <a:lumOff val="60000"/>
                  </a:schemeClr>
                </a:gs>
                <a:gs pos="64000">
                  <a:srgbClr val="F4FAF9"/>
                </a:gs>
              </a:gsLst>
              <a:lin ang="5400000" scaled="1"/>
            </a:gradFill>
            <a:ln w="3640"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B3376078-92CC-424D-AF8E-01DB656B661C}"/>
                </a:ext>
              </a:extLst>
            </p:cNvPr>
            <p:cNvSpPr/>
            <p:nvPr/>
          </p:nvSpPr>
          <p:spPr>
            <a:xfrm>
              <a:off x="1199087" y="1301449"/>
              <a:ext cx="1402531" cy="2121541"/>
            </a:xfrm>
            <a:custGeom>
              <a:avLst/>
              <a:gdLst>
                <a:gd name="connsiteX0" fmla="*/ 0 w 1402531"/>
                <a:gd name="connsiteY0" fmla="*/ 2121542 h 2121541"/>
                <a:gd name="connsiteX1" fmla="*/ 1175080 w 1402531"/>
                <a:gd name="connsiteY1" fmla="*/ 2121542 h 2121541"/>
                <a:gd name="connsiteX2" fmla="*/ 1287420 w 1402531"/>
                <a:gd name="connsiteY2" fmla="*/ 2009202 h 2121541"/>
                <a:gd name="connsiteX3" fmla="*/ 1287420 w 1402531"/>
                <a:gd name="connsiteY3" fmla="*/ 115148 h 2121541"/>
                <a:gd name="connsiteX4" fmla="*/ 1402532 w 1402531"/>
                <a:gd name="connsiteY4" fmla="*/ 0 h 2121541"/>
                <a:gd name="connsiteX5" fmla="*/ 108838 w 1402531"/>
                <a:gd name="connsiteY5" fmla="*/ 0 h 2121541"/>
                <a:gd name="connsiteX6" fmla="*/ 108838 w 1402531"/>
                <a:gd name="connsiteY6" fmla="*/ 182 h 2121541"/>
                <a:gd name="connsiteX7" fmla="*/ 0 w 1402531"/>
                <a:gd name="connsiteY7" fmla="*/ 115148 h 2121541"/>
                <a:gd name="connsiteX8" fmla="*/ 0 w 1402531"/>
                <a:gd name="connsiteY8" fmla="*/ 157020 h 2121541"/>
                <a:gd name="connsiteX9" fmla="*/ 0 w 1402531"/>
                <a:gd name="connsiteY9" fmla="*/ 2121542 h 212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531" h="2121541">
                  <a:moveTo>
                    <a:pt x="0" y="2121542"/>
                  </a:moveTo>
                  <a:lnTo>
                    <a:pt x="1175080" y="2121542"/>
                  </a:lnTo>
                  <a:cubicBezTo>
                    <a:pt x="1236977" y="2121542"/>
                    <a:pt x="1287420" y="2071062"/>
                    <a:pt x="1287420" y="2009202"/>
                  </a:cubicBezTo>
                  <a:lnTo>
                    <a:pt x="1287420" y="115148"/>
                  </a:lnTo>
                  <a:cubicBezTo>
                    <a:pt x="1287420" y="51793"/>
                    <a:pt x="1339213" y="0"/>
                    <a:pt x="1402532" y="0"/>
                  </a:cubicBezTo>
                  <a:lnTo>
                    <a:pt x="108838" y="0"/>
                  </a:lnTo>
                  <a:lnTo>
                    <a:pt x="108838" y="182"/>
                  </a:lnTo>
                  <a:cubicBezTo>
                    <a:pt x="48401" y="3465"/>
                    <a:pt x="0" y="53908"/>
                    <a:pt x="0" y="115148"/>
                  </a:cubicBezTo>
                  <a:lnTo>
                    <a:pt x="0" y="157020"/>
                  </a:lnTo>
                  <a:lnTo>
                    <a:pt x="0" y="2121542"/>
                  </a:lnTo>
                  <a:close/>
                </a:path>
              </a:pathLst>
            </a:custGeom>
            <a:gradFill flip="none" rotWithShape="1">
              <a:gsLst>
                <a:gs pos="0">
                  <a:srgbClr val="F4FAF9"/>
                </a:gs>
                <a:gs pos="100000">
                  <a:schemeClr val="bg1"/>
                </a:gs>
              </a:gsLst>
              <a:lin ang="16200000" scaled="1"/>
              <a:tileRect/>
            </a:gradFill>
            <a:ln w="364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0288AD6B-E73D-44B3-B167-4DF533A5DF22}"/>
                </a:ext>
              </a:extLst>
            </p:cNvPr>
            <p:cNvSpPr/>
            <p:nvPr/>
          </p:nvSpPr>
          <p:spPr>
            <a:xfrm>
              <a:off x="2333499" y="2159716"/>
              <a:ext cx="48875" cy="48875"/>
            </a:xfrm>
            <a:custGeom>
              <a:avLst/>
              <a:gdLst>
                <a:gd name="connsiteX0" fmla="*/ 21957 w 48875"/>
                <a:gd name="connsiteY0" fmla="*/ 47051 h 48875"/>
                <a:gd name="connsiteX1" fmla="*/ 18310 w 48875"/>
                <a:gd name="connsiteY1" fmla="*/ 35489 h 48875"/>
                <a:gd name="connsiteX2" fmla="*/ 13386 w 48875"/>
                <a:gd name="connsiteY2" fmla="*/ 30565 h 48875"/>
                <a:gd name="connsiteX3" fmla="*/ 1824 w 48875"/>
                <a:gd name="connsiteY3" fmla="*/ 26918 h 48875"/>
                <a:gd name="connsiteX4" fmla="*/ 0 w 48875"/>
                <a:gd name="connsiteY4" fmla="*/ 24438 h 48875"/>
                <a:gd name="connsiteX5" fmla="*/ 1824 w 48875"/>
                <a:gd name="connsiteY5" fmla="*/ 21957 h 48875"/>
                <a:gd name="connsiteX6" fmla="*/ 13386 w 48875"/>
                <a:gd name="connsiteY6" fmla="*/ 18310 h 48875"/>
                <a:gd name="connsiteX7" fmla="*/ 18310 w 48875"/>
                <a:gd name="connsiteY7" fmla="*/ 13386 h 48875"/>
                <a:gd name="connsiteX8" fmla="*/ 21957 w 48875"/>
                <a:gd name="connsiteY8" fmla="*/ 1824 h 48875"/>
                <a:gd name="connsiteX9" fmla="*/ 24437 w 48875"/>
                <a:gd name="connsiteY9" fmla="*/ 0 h 48875"/>
                <a:gd name="connsiteX10" fmla="*/ 26918 w 48875"/>
                <a:gd name="connsiteY10" fmla="*/ 1824 h 48875"/>
                <a:gd name="connsiteX11" fmla="*/ 30565 w 48875"/>
                <a:gd name="connsiteY11" fmla="*/ 13386 h 48875"/>
                <a:gd name="connsiteX12" fmla="*/ 35489 w 48875"/>
                <a:gd name="connsiteY12" fmla="*/ 18310 h 48875"/>
                <a:gd name="connsiteX13" fmla="*/ 47051 w 48875"/>
                <a:gd name="connsiteY13" fmla="*/ 21957 h 48875"/>
                <a:gd name="connsiteX14" fmla="*/ 48875 w 48875"/>
                <a:gd name="connsiteY14" fmla="*/ 24438 h 48875"/>
                <a:gd name="connsiteX15" fmla="*/ 47051 w 48875"/>
                <a:gd name="connsiteY15" fmla="*/ 26918 h 48875"/>
                <a:gd name="connsiteX16" fmla="*/ 35489 w 48875"/>
                <a:gd name="connsiteY16" fmla="*/ 30565 h 48875"/>
                <a:gd name="connsiteX17" fmla="*/ 30565 w 48875"/>
                <a:gd name="connsiteY17" fmla="*/ 35489 h 48875"/>
                <a:gd name="connsiteX18" fmla="*/ 26918 w 48875"/>
                <a:gd name="connsiteY18" fmla="*/ 47051 h 48875"/>
                <a:gd name="connsiteX19" fmla="*/ 24437 w 48875"/>
                <a:gd name="connsiteY19" fmla="*/ 48875 h 48875"/>
                <a:gd name="connsiteX20" fmla="*/ 21957 w 48875"/>
                <a:gd name="connsiteY20" fmla="*/ 47051 h 4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75" h="48875">
                  <a:moveTo>
                    <a:pt x="21957" y="47051"/>
                  </a:moveTo>
                  <a:lnTo>
                    <a:pt x="18310" y="35489"/>
                  </a:lnTo>
                  <a:cubicBezTo>
                    <a:pt x="17544" y="33082"/>
                    <a:pt x="15793" y="31331"/>
                    <a:pt x="13386" y="30565"/>
                  </a:cubicBezTo>
                  <a:lnTo>
                    <a:pt x="1824" y="26918"/>
                  </a:lnTo>
                  <a:cubicBezTo>
                    <a:pt x="729" y="26553"/>
                    <a:pt x="0" y="25605"/>
                    <a:pt x="0" y="24438"/>
                  </a:cubicBezTo>
                  <a:cubicBezTo>
                    <a:pt x="0" y="23270"/>
                    <a:pt x="729" y="22286"/>
                    <a:pt x="1824" y="21957"/>
                  </a:cubicBezTo>
                  <a:lnTo>
                    <a:pt x="13386" y="18310"/>
                  </a:lnTo>
                  <a:cubicBezTo>
                    <a:pt x="15793" y="17544"/>
                    <a:pt x="17544" y="15793"/>
                    <a:pt x="18310" y="13386"/>
                  </a:cubicBezTo>
                  <a:lnTo>
                    <a:pt x="21957" y="1824"/>
                  </a:lnTo>
                  <a:cubicBezTo>
                    <a:pt x="22322" y="729"/>
                    <a:pt x="23270" y="0"/>
                    <a:pt x="24437" y="0"/>
                  </a:cubicBezTo>
                  <a:cubicBezTo>
                    <a:pt x="25605" y="0"/>
                    <a:pt x="26589" y="729"/>
                    <a:pt x="26918" y="1824"/>
                  </a:cubicBezTo>
                  <a:lnTo>
                    <a:pt x="30565" y="13386"/>
                  </a:lnTo>
                  <a:cubicBezTo>
                    <a:pt x="31331" y="15793"/>
                    <a:pt x="33082" y="17544"/>
                    <a:pt x="35489" y="18310"/>
                  </a:cubicBezTo>
                  <a:lnTo>
                    <a:pt x="47051" y="21957"/>
                  </a:lnTo>
                  <a:cubicBezTo>
                    <a:pt x="48146" y="22322"/>
                    <a:pt x="48875" y="23270"/>
                    <a:pt x="48875" y="24438"/>
                  </a:cubicBezTo>
                  <a:cubicBezTo>
                    <a:pt x="48875" y="25605"/>
                    <a:pt x="48146" y="26590"/>
                    <a:pt x="47051" y="26918"/>
                  </a:cubicBezTo>
                  <a:lnTo>
                    <a:pt x="35489" y="30565"/>
                  </a:lnTo>
                  <a:cubicBezTo>
                    <a:pt x="33082" y="31331"/>
                    <a:pt x="31331" y="33082"/>
                    <a:pt x="30565" y="35489"/>
                  </a:cubicBezTo>
                  <a:lnTo>
                    <a:pt x="26918" y="47051"/>
                  </a:lnTo>
                  <a:cubicBezTo>
                    <a:pt x="26553" y="48146"/>
                    <a:pt x="25605" y="48875"/>
                    <a:pt x="24437" y="48875"/>
                  </a:cubicBezTo>
                  <a:cubicBezTo>
                    <a:pt x="23270" y="48875"/>
                    <a:pt x="22286" y="48146"/>
                    <a:pt x="21957" y="47051"/>
                  </a:cubicBezTo>
                </a:path>
              </a:pathLst>
            </a:custGeom>
            <a:solidFill>
              <a:srgbClr val="FFFFFF"/>
            </a:solidFill>
            <a:ln w="3640"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0776B41D-C85C-43DE-B9B4-085F36A687D9}"/>
                </a:ext>
              </a:extLst>
            </p:cNvPr>
            <p:cNvSpPr/>
            <p:nvPr/>
          </p:nvSpPr>
          <p:spPr>
            <a:xfrm>
              <a:off x="2438727" y="2162087"/>
              <a:ext cx="40194" cy="40194"/>
            </a:xfrm>
            <a:custGeom>
              <a:avLst/>
              <a:gdLst>
                <a:gd name="connsiteX0" fmla="*/ 18055 w 40194"/>
                <a:gd name="connsiteY0" fmla="*/ 38699 h 40194"/>
                <a:gd name="connsiteX1" fmla="*/ 15064 w 40194"/>
                <a:gd name="connsiteY1" fmla="*/ 29179 h 40194"/>
                <a:gd name="connsiteX2" fmla="*/ 11015 w 40194"/>
                <a:gd name="connsiteY2" fmla="*/ 25131 h 40194"/>
                <a:gd name="connsiteX3" fmla="*/ 1495 w 40194"/>
                <a:gd name="connsiteY3" fmla="*/ 22140 h 40194"/>
                <a:gd name="connsiteX4" fmla="*/ 0 w 40194"/>
                <a:gd name="connsiteY4" fmla="*/ 20097 h 40194"/>
                <a:gd name="connsiteX5" fmla="*/ 1495 w 40194"/>
                <a:gd name="connsiteY5" fmla="*/ 18055 h 40194"/>
                <a:gd name="connsiteX6" fmla="*/ 11015 w 40194"/>
                <a:gd name="connsiteY6" fmla="*/ 15064 h 40194"/>
                <a:gd name="connsiteX7" fmla="*/ 15064 w 40194"/>
                <a:gd name="connsiteY7" fmla="*/ 11015 h 40194"/>
                <a:gd name="connsiteX8" fmla="*/ 18055 w 40194"/>
                <a:gd name="connsiteY8" fmla="*/ 1495 h 40194"/>
                <a:gd name="connsiteX9" fmla="*/ 20097 w 40194"/>
                <a:gd name="connsiteY9" fmla="*/ 0 h 40194"/>
                <a:gd name="connsiteX10" fmla="*/ 22140 w 40194"/>
                <a:gd name="connsiteY10" fmla="*/ 1495 h 40194"/>
                <a:gd name="connsiteX11" fmla="*/ 25131 w 40194"/>
                <a:gd name="connsiteY11" fmla="*/ 11015 h 40194"/>
                <a:gd name="connsiteX12" fmla="*/ 29179 w 40194"/>
                <a:gd name="connsiteY12" fmla="*/ 15064 h 40194"/>
                <a:gd name="connsiteX13" fmla="*/ 38699 w 40194"/>
                <a:gd name="connsiteY13" fmla="*/ 18055 h 40194"/>
                <a:gd name="connsiteX14" fmla="*/ 40194 w 40194"/>
                <a:gd name="connsiteY14" fmla="*/ 20097 h 40194"/>
                <a:gd name="connsiteX15" fmla="*/ 38699 w 40194"/>
                <a:gd name="connsiteY15" fmla="*/ 22140 h 40194"/>
                <a:gd name="connsiteX16" fmla="*/ 29179 w 40194"/>
                <a:gd name="connsiteY16" fmla="*/ 25131 h 40194"/>
                <a:gd name="connsiteX17" fmla="*/ 25131 w 40194"/>
                <a:gd name="connsiteY17" fmla="*/ 29179 h 40194"/>
                <a:gd name="connsiteX18" fmla="*/ 22140 w 40194"/>
                <a:gd name="connsiteY18" fmla="*/ 38699 h 40194"/>
                <a:gd name="connsiteX19" fmla="*/ 20097 w 40194"/>
                <a:gd name="connsiteY19" fmla="*/ 40194 h 40194"/>
                <a:gd name="connsiteX20" fmla="*/ 18055 w 40194"/>
                <a:gd name="connsiteY20" fmla="*/ 38699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194" h="40194">
                  <a:moveTo>
                    <a:pt x="18055" y="38699"/>
                  </a:moveTo>
                  <a:lnTo>
                    <a:pt x="15064" y="29179"/>
                  </a:lnTo>
                  <a:cubicBezTo>
                    <a:pt x="14444" y="27173"/>
                    <a:pt x="13021" y="25751"/>
                    <a:pt x="11015" y="25131"/>
                  </a:cubicBezTo>
                  <a:lnTo>
                    <a:pt x="1495" y="22140"/>
                  </a:lnTo>
                  <a:cubicBezTo>
                    <a:pt x="584" y="21848"/>
                    <a:pt x="0" y="21045"/>
                    <a:pt x="0" y="20097"/>
                  </a:cubicBezTo>
                  <a:cubicBezTo>
                    <a:pt x="0" y="19149"/>
                    <a:pt x="584" y="18346"/>
                    <a:pt x="1495" y="18055"/>
                  </a:cubicBezTo>
                  <a:lnTo>
                    <a:pt x="11015" y="15064"/>
                  </a:lnTo>
                  <a:cubicBezTo>
                    <a:pt x="13021" y="14444"/>
                    <a:pt x="14444" y="13021"/>
                    <a:pt x="15064" y="11015"/>
                  </a:cubicBezTo>
                  <a:lnTo>
                    <a:pt x="18055" y="1495"/>
                  </a:lnTo>
                  <a:cubicBezTo>
                    <a:pt x="18346" y="584"/>
                    <a:pt x="19149" y="0"/>
                    <a:pt x="20097" y="0"/>
                  </a:cubicBezTo>
                  <a:cubicBezTo>
                    <a:pt x="21046" y="0"/>
                    <a:pt x="21848" y="584"/>
                    <a:pt x="22140" y="1495"/>
                  </a:cubicBezTo>
                  <a:lnTo>
                    <a:pt x="25131" y="11015"/>
                  </a:lnTo>
                  <a:cubicBezTo>
                    <a:pt x="25751" y="13021"/>
                    <a:pt x="27173" y="14444"/>
                    <a:pt x="29179" y="15064"/>
                  </a:cubicBezTo>
                  <a:lnTo>
                    <a:pt x="38699" y="18055"/>
                  </a:lnTo>
                  <a:cubicBezTo>
                    <a:pt x="39611" y="18346"/>
                    <a:pt x="40194" y="19149"/>
                    <a:pt x="40194" y="20097"/>
                  </a:cubicBezTo>
                  <a:cubicBezTo>
                    <a:pt x="40194" y="21045"/>
                    <a:pt x="39611" y="21848"/>
                    <a:pt x="38699" y="22140"/>
                  </a:cubicBezTo>
                  <a:lnTo>
                    <a:pt x="29179" y="25131"/>
                  </a:lnTo>
                  <a:cubicBezTo>
                    <a:pt x="27173" y="25751"/>
                    <a:pt x="25751" y="27173"/>
                    <a:pt x="25131" y="29179"/>
                  </a:cubicBezTo>
                  <a:lnTo>
                    <a:pt x="22140" y="38699"/>
                  </a:lnTo>
                  <a:cubicBezTo>
                    <a:pt x="21848" y="39611"/>
                    <a:pt x="21046" y="40194"/>
                    <a:pt x="20097" y="40194"/>
                  </a:cubicBezTo>
                  <a:cubicBezTo>
                    <a:pt x="19149" y="40194"/>
                    <a:pt x="18346" y="39611"/>
                    <a:pt x="18055" y="38699"/>
                  </a:cubicBezTo>
                </a:path>
              </a:pathLst>
            </a:custGeom>
            <a:solidFill>
              <a:srgbClr val="FFFFFF"/>
            </a:solidFill>
            <a:ln w="3640"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23F54096-7774-431A-B89B-F1F9497659B9}"/>
                </a:ext>
              </a:extLst>
            </p:cNvPr>
            <p:cNvSpPr/>
            <p:nvPr/>
          </p:nvSpPr>
          <p:spPr>
            <a:xfrm>
              <a:off x="1342393" y="180125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F5EBD387-0EBD-47D2-B9FB-57F765BC9A6D}"/>
                </a:ext>
              </a:extLst>
            </p:cNvPr>
            <p:cNvSpPr/>
            <p:nvPr/>
          </p:nvSpPr>
          <p:spPr>
            <a:xfrm>
              <a:off x="1342393" y="2720393"/>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EE0A4E57-5D1E-48C9-B744-1C810998BEB6}"/>
                </a:ext>
              </a:extLst>
            </p:cNvPr>
            <p:cNvSpPr/>
            <p:nvPr/>
          </p:nvSpPr>
          <p:spPr>
            <a:xfrm>
              <a:off x="1342393" y="3026774"/>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ECF9E698-5525-4D42-BCB7-8B65F316E866}"/>
                </a:ext>
              </a:extLst>
            </p:cNvPr>
            <p:cNvSpPr/>
            <p:nvPr/>
          </p:nvSpPr>
          <p:spPr>
            <a:xfrm>
              <a:off x="1388351" y="186267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E7528D6C-D617-49AA-AE27-6B0021DCC36C}"/>
                </a:ext>
              </a:extLst>
            </p:cNvPr>
            <p:cNvSpPr/>
            <p:nvPr/>
          </p:nvSpPr>
          <p:spPr>
            <a:xfrm>
              <a:off x="1388351" y="2781815"/>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ADFF1982-B144-4037-AD97-C69A6BA39B2F}"/>
                </a:ext>
              </a:extLst>
            </p:cNvPr>
            <p:cNvSpPr/>
            <p:nvPr/>
          </p:nvSpPr>
          <p:spPr>
            <a:xfrm>
              <a:off x="1388351" y="3088196"/>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FFB0AE"/>
            </a:solidFill>
            <a:ln w="3640"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FD64250C-927F-4D26-9EA7-26ADCDFA46BD}"/>
                </a:ext>
              </a:extLst>
            </p:cNvPr>
            <p:cNvSpPr/>
            <p:nvPr/>
          </p:nvSpPr>
          <p:spPr>
            <a:xfrm>
              <a:off x="1612592" y="1982818"/>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C88BCD45-1BF6-4CFE-AF6C-058CD8C5FEA3}"/>
                </a:ext>
              </a:extLst>
            </p:cNvPr>
            <p:cNvSpPr/>
            <p:nvPr/>
          </p:nvSpPr>
          <p:spPr>
            <a:xfrm>
              <a:off x="1612592" y="2289199"/>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4D807021-CBEE-4223-86E2-E06D398BAA21}"/>
                </a:ext>
              </a:extLst>
            </p:cNvPr>
            <p:cNvSpPr/>
            <p:nvPr/>
          </p:nvSpPr>
          <p:spPr>
            <a:xfrm>
              <a:off x="1612592" y="259558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96CAA0B1-D387-4382-9B91-95A856A0662F}"/>
                </a:ext>
              </a:extLst>
            </p:cNvPr>
            <p:cNvSpPr/>
            <p:nvPr/>
          </p:nvSpPr>
          <p:spPr>
            <a:xfrm>
              <a:off x="1612592" y="290196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5FB8DD16-4AD1-4CF6-BE7B-D1656E259009}"/>
                </a:ext>
              </a:extLst>
            </p:cNvPr>
            <p:cNvSpPr/>
            <p:nvPr/>
          </p:nvSpPr>
          <p:spPr>
            <a:xfrm>
              <a:off x="1612592" y="3208341"/>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85E9E752-137C-4E1A-A5BB-CCEB5A34F56E}"/>
                </a:ext>
              </a:extLst>
            </p:cNvPr>
            <p:cNvSpPr/>
            <p:nvPr/>
          </p:nvSpPr>
          <p:spPr>
            <a:xfrm>
              <a:off x="1612592" y="1922709"/>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8CD64C4F-D0CF-412F-9626-21EE0CE0F10B}"/>
                </a:ext>
              </a:extLst>
            </p:cNvPr>
            <p:cNvSpPr/>
            <p:nvPr/>
          </p:nvSpPr>
          <p:spPr>
            <a:xfrm>
              <a:off x="1612592" y="222909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2ACF6FD0-CF12-40F3-A75E-75E9B54230BE}"/>
                </a:ext>
              </a:extLst>
            </p:cNvPr>
            <p:cNvSpPr/>
            <p:nvPr/>
          </p:nvSpPr>
          <p:spPr>
            <a:xfrm>
              <a:off x="1612592" y="253547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CD2394C-C7CD-4EF8-B4ED-FFA31EBBDE6A}"/>
                </a:ext>
              </a:extLst>
            </p:cNvPr>
            <p:cNvSpPr/>
            <p:nvPr/>
          </p:nvSpPr>
          <p:spPr>
            <a:xfrm>
              <a:off x="1612592" y="284185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2F2BA29D-8C7F-455B-8E77-7F7F4D6D16C1}"/>
                </a:ext>
              </a:extLst>
            </p:cNvPr>
            <p:cNvSpPr/>
            <p:nvPr/>
          </p:nvSpPr>
          <p:spPr>
            <a:xfrm>
              <a:off x="1612592" y="314823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E2969EF5-E9C9-4921-BCE9-D60DF97C5416}"/>
                </a:ext>
              </a:extLst>
            </p:cNvPr>
            <p:cNvSpPr/>
            <p:nvPr/>
          </p:nvSpPr>
          <p:spPr>
            <a:xfrm>
              <a:off x="1612592" y="186260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1A27CC3E-F91B-4AA7-8794-1A5700403C4E}"/>
                </a:ext>
              </a:extLst>
            </p:cNvPr>
            <p:cNvSpPr/>
            <p:nvPr/>
          </p:nvSpPr>
          <p:spPr>
            <a:xfrm>
              <a:off x="1612592" y="216898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89946845-42B0-45B7-9C72-6A1B8A5560B4}"/>
                </a:ext>
              </a:extLst>
            </p:cNvPr>
            <p:cNvSpPr/>
            <p:nvPr/>
          </p:nvSpPr>
          <p:spPr>
            <a:xfrm>
              <a:off x="1612592" y="247536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4F77DECC-52A9-4578-B2DB-7BA425CFA11E}"/>
                </a:ext>
              </a:extLst>
            </p:cNvPr>
            <p:cNvSpPr/>
            <p:nvPr/>
          </p:nvSpPr>
          <p:spPr>
            <a:xfrm>
              <a:off x="1612592" y="278174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A0DB9A6C-4F7C-4691-9DD5-8C5113A8F5B6}"/>
                </a:ext>
              </a:extLst>
            </p:cNvPr>
            <p:cNvSpPr/>
            <p:nvPr/>
          </p:nvSpPr>
          <p:spPr>
            <a:xfrm>
              <a:off x="1612592" y="3088123"/>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DCBF7765-FC25-4C2B-83F1-01F82C525CE4}"/>
                </a:ext>
              </a:extLst>
            </p:cNvPr>
            <p:cNvSpPr/>
            <p:nvPr/>
          </p:nvSpPr>
          <p:spPr>
            <a:xfrm>
              <a:off x="1612592" y="1802491"/>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04878874-9966-4BBF-9CC8-084A77AC0D1E}"/>
                </a:ext>
              </a:extLst>
            </p:cNvPr>
            <p:cNvSpPr/>
            <p:nvPr/>
          </p:nvSpPr>
          <p:spPr>
            <a:xfrm>
              <a:off x="1612592" y="2108872"/>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B6E5BAEA-EE33-4BB1-8DA9-E7E7F90AF937}"/>
                </a:ext>
              </a:extLst>
            </p:cNvPr>
            <p:cNvSpPr/>
            <p:nvPr/>
          </p:nvSpPr>
          <p:spPr>
            <a:xfrm>
              <a:off x="1612592" y="241525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27F1CB70-B53C-46F0-9A2A-BD292FFE5AD6}"/>
                </a:ext>
              </a:extLst>
            </p:cNvPr>
            <p:cNvSpPr/>
            <p:nvPr/>
          </p:nvSpPr>
          <p:spPr>
            <a:xfrm>
              <a:off x="1612592" y="272163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3891A5B3-8A2C-447F-A66B-FE8E9E0AAEB0}"/>
                </a:ext>
              </a:extLst>
            </p:cNvPr>
            <p:cNvSpPr/>
            <p:nvPr/>
          </p:nvSpPr>
          <p:spPr>
            <a:xfrm>
              <a:off x="1612592" y="3028014"/>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C9613FD1-31B9-4755-8176-444DB197ABAE}"/>
                </a:ext>
              </a:extLst>
            </p:cNvPr>
            <p:cNvSpPr/>
            <p:nvPr/>
          </p:nvSpPr>
          <p:spPr>
            <a:xfrm>
              <a:off x="971600" y="3075175"/>
              <a:ext cx="1402568" cy="347815"/>
            </a:xfrm>
            <a:custGeom>
              <a:avLst/>
              <a:gdLst>
                <a:gd name="connsiteX0" fmla="*/ 0 w 1402568"/>
                <a:gd name="connsiteY0" fmla="*/ 0 h 347815"/>
                <a:gd name="connsiteX1" fmla="*/ 1402568 w 1402568"/>
                <a:gd name="connsiteY1" fmla="*/ 0 h 347815"/>
                <a:gd name="connsiteX2" fmla="*/ 1402568 w 1402568"/>
                <a:gd name="connsiteY2" fmla="*/ 347815 h 347815"/>
                <a:gd name="connsiteX3" fmla="*/ 0 w 1402568"/>
                <a:gd name="connsiteY3" fmla="*/ 347815 h 347815"/>
              </a:gdLst>
              <a:ahLst/>
              <a:cxnLst>
                <a:cxn ang="0">
                  <a:pos x="connsiteX0" y="connsiteY0"/>
                </a:cxn>
                <a:cxn ang="0">
                  <a:pos x="connsiteX1" y="connsiteY1"/>
                </a:cxn>
                <a:cxn ang="0">
                  <a:pos x="connsiteX2" y="connsiteY2"/>
                </a:cxn>
                <a:cxn ang="0">
                  <a:pos x="connsiteX3" y="connsiteY3"/>
                </a:cxn>
              </a:cxnLst>
              <a:rect l="l" t="t" r="r" b="b"/>
              <a:pathLst>
                <a:path w="1402568" h="347815">
                  <a:moveTo>
                    <a:pt x="0" y="0"/>
                  </a:moveTo>
                  <a:lnTo>
                    <a:pt x="1402568" y="0"/>
                  </a:lnTo>
                  <a:lnTo>
                    <a:pt x="1402568" y="347815"/>
                  </a:lnTo>
                  <a:lnTo>
                    <a:pt x="0" y="347815"/>
                  </a:lnTo>
                  <a:close/>
                </a:path>
              </a:pathLst>
            </a:custGeom>
            <a:gradFill flip="none" rotWithShape="1">
              <a:gsLst>
                <a:gs pos="0">
                  <a:schemeClr val="accent1">
                    <a:lumMod val="20000"/>
                    <a:lumOff val="80000"/>
                  </a:schemeClr>
                </a:gs>
                <a:gs pos="100000">
                  <a:srgbClr val="DCF1EC"/>
                </a:gs>
              </a:gsLst>
              <a:lin ang="16200000" scaled="1"/>
              <a:tileRect/>
            </a:gradFill>
            <a:ln w="3640"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91404F8B-DDB9-4B2B-BAFB-B42FFA11668C}"/>
                </a:ext>
              </a:extLst>
            </p:cNvPr>
            <p:cNvSpPr/>
            <p:nvPr/>
          </p:nvSpPr>
          <p:spPr>
            <a:xfrm>
              <a:off x="1342393" y="2076920"/>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CC316D4B-510D-4298-A0E7-DA88E1984A0B}"/>
                </a:ext>
              </a:extLst>
            </p:cNvPr>
            <p:cNvSpPr/>
            <p:nvPr/>
          </p:nvSpPr>
          <p:spPr>
            <a:xfrm>
              <a:off x="1388351" y="213834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3395B8A7-5E0C-4DF7-A3AF-800BD9447958}"/>
                </a:ext>
              </a:extLst>
            </p:cNvPr>
            <p:cNvSpPr/>
            <p:nvPr/>
          </p:nvSpPr>
          <p:spPr>
            <a:xfrm>
              <a:off x="1342393" y="238330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C18E795A-D27B-4474-B503-A1227084D429}"/>
                </a:ext>
              </a:extLst>
            </p:cNvPr>
            <p:cNvSpPr/>
            <p:nvPr/>
          </p:nvSpPr>
          <p:spPr>
            <a:xfrm>
              <a:off x="1388351" y="2444723"/>
              <a:ext cx="117628" cy="86661"/>
            </a:xfrm>
            <a:custGeom>
              <a:avLst/>
              <a:gdLst>
                <a:gd name="connsiteX0" fmla="*/ 15027 w 117628"/>
                <a:gd name="connsiteY0" fmla="*/ 25568 h 86661"/>
                <a:gd name="connsiteX1" fmla="*/ 46030 w 117628"/>
                <a:gd name="connsiteY1" fmla="*/ 56535 h 86661"/>
                <a:gd name="connsiteX2" fmla="*/ 102565 w 117628"/>
                <a:gd name="connsiteY2" fmla="*/ 0 h 86661"/>
                <a:gd name="connsiteX3" fmla="*/ 117628 w 117628"/>
                <a:gd name="connsiteY3" fmla="*/ 15064 h 86661"/>
                <a:gd name="connsiteX4" fmla="*/ 46030 w 117628"/>
                <a:gd name="connsiteY4" fmla="*/ 86662 h 86661"/>
                <a:gd name="connsiteX5" fmla="*/ 0 w 117628"/>
                <a:gd name="connsiteY5" fmla="*/ 40595 h 8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1">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grpSp>
      <p:sp>
        <p:nvSpPr>
          <p:cNvPr id="62" name="TextBox 61">
            <a:extLst>
              <a:ext uri="{FF2B5EF4-FFF2-40B4-BE49-F238E27FC236}">
                <a16:creationId xmlns:a16="http://schemas.microsoft.com/office/drawing/2014/main" id="{3298E0C4-3576-4A0A-B7B4-EFB0FB460FE7}"/>
              </a:ext>
            </a:extLst>
          </p:cNvPr>
          <p:cNvSpPr txBox="1"/>
          <p:nvPr/>
        </p:nvSpPr>
        <p:spPr>
          <a:xfrm>
            <a:off x="1469240" y="1732226"/>
            <a:ext cx="989928" cy="372747"/>
          </a:xfrm>
          <a:prstGeom prst="rect">
            <a:avLst/>
          </a:prstGeom>
          <a:noFill/>
        </p:spPr>
        <p:txBody>
          <a:bodyPr wrap="square" rtlCol="0">
            <a:spAutoFit/>
          </a:bodyPr>
          <a:lstStyle/>
          <a:p>
            <a:r>
              <a:rPr lang="en-US" b="1" dirty="0">
                <a:solidFill>
                  <a:srgbClr val="486AE5"/>
                </a:solidFill>
                <a:latin typeface="Calibri Light" panose="020F0302020204030204" pitchFamily="34" charset="0"/>
                <a:cs typeface="Calibri Light" panose="020F0302020204030204" pitchFamily="34" charset="0"/>
              </a:rPr>
              <a:t>Agenda</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Relationships of type "Acquiring For"</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95007"/>
          </a:xfrm>
        </p:spPr>
        <p:txBody>
          <a:bodyPr>
            <a:normAutofit lnSpcReduction="10000"/>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Now we will navigate to "Configuration Menu &gt; Choose on top "Configuring: Main Library" &gt; General &gt; Libraries &gt; Relationships"</a:t>
            </a:r>
          </a:p>
        </p:txBody>
      </p:sp>
      <p:pic>
        <p:nvPicPr>
          <p:cNvPr id="8" name="Picture 7">
            <a:extLst>
              <a:ext uri="{FF2B5EF4-FFF2-40B4-BE49-F238E27FC236}">
                <a16:creationId xmlns:a16="http://schemas.microsoft.com/office/drawing/2014/main" id="{72629055-CFD6-395C-4748-15E565FF9E46}"/>
              </a:ext>
            </a:extLst>
          </p:cNvPr>
          <p:cNvPicPr>
            <a:picLocks noChangeAspect="1"/>
          </p:cNvPicPr>
          <p:nvPr/>
        </p:nvPicPr>
        <p:blipFill>
          <a:blip r:embed="rId2"/>
          <a:stretch>
            <a:fillRect/>
          </a:stretch>
        </p:blipFill>
        <p:spPr>
          <a:xfrm>
            <a:off x="2915816" y="1491630"/>
            <a:ext cx="3573785" cy="3132470"/>
          </a:xfrm>
          <a:prstGeom prst="rect">
            <a:avLst/>
          </a:prstGeom>
          <a:ln>
            <a:solidFill>
              <a:schemeClr val="accent1"/>
            </a:solidFill>
          </a:ln>
        </p:spPr>
      </p:pic>
      <p:sp>
        <p:nvSpPr>
          <p:cNvPr id="10" name="Rectangle 9">
            <a:extLst>
              <a:ext uri="{FF2B5EF4-FFF2-40B4-BE49-F238E27FC236}">
                <a16:creationId xmlns:a16="http://schemas.microsoft.com/office/drawing/2014/main" id="{C17610C9-0D5D-CA8E-FE75-AE0576D56C76}"/>
              </a:ext>
            </a:extLst>
          </p:cNvPr>
          <p:cNvSpPr/>
          <p:nvPr/>
        </p:nvSpPr>
        <p:spPr>
          <a:xfrm>
            <a:off x="2915816" y="3723878"/>
            <a:ext cx="864096"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98FBDEF-E9CD-DB51-488B-04B9225D6174}"/>
              </a:ext>
            </a:extLst>
          </p:cNvPr>
          <p:cNvSpPr/>
          <p:nvPr/>
        </p:nvSpPr>
        <p:spPr>
          <a:xfrm>
            <a:off x="3923928" y="2211710"/>
            <a:ext cx="93610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1039E0-D3B2-B42A-144A-F6F5EFEF6391}"/>
              </a:ext>
            </a:extLst>
          </p:cNvPr>
          <p:cNvSpPr/>
          <p:nvPr/>
        </p:nvSpPr>
        <p:spPr>
          <a:xfrm>
            <a:off x="3969321" y="1563638"/>
            <a:ext cx="1826815"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2461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DE224-F59D-1C2C-376E-2A98DFA30E7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D99A154-5FC4-FCD3-356A-F382C75DCD07}"/>
              </a:ext>
            </a:extLst>
          </p:cNvPr>
          <p:cNvPicPr>
            <a:picLocks noChangeAspect="1"/>
          </p:cNvPicPr>
          <p:nvPr/>
        </p:nvPicPr>
        <p:blipFill>
          <a:blip r:embed="rId2"/>
          <a:stretch>
            <a:fillRect/>
          </a:stretch>
        </p:blipFill>
        <p:spPr>
          <a:xfrm>
            <a:off x="0" y="1787181"/>
            <a:ext cx="9144000" cy="2512761"/>
          </a:xfrm>
          <a:prstGeom prst="rect">
            <a:avLst/>
          </a:prstGeom>
          <a:ln>
            <a:solidFill>
              <a:schemeClr val="accent1"/>
            </a:solidFill>
          </a:ln>
        </p:spPr>
      </p:pic>
      <p:sp>
        <p:nvSpPr>
          <p:cNvPr id="3" name="Title 2">
            <a:extLst>
              <a:ext uri="{FF2B5EF4-FFF2-40B4-BE49-F238E27FC236}">
                <a16:creationId xmlns:a16="http://schemas.microsoft.com/office/drawing/2014/main" id="{07E0A139-2882-F3C3-D83C-303797812995}"/>
              </a:ext>
            </a:extLst>
          </p:cNvPr>
          <p:cNvSpPr>
            <a:spLocks noGrp="1"/>
          </p:cNvSpPr>
          <p:nvPr>
            <p:ph type="title"/>
          </p:nvPr>
        </p:nvSpPr>
        <p:spPr/>
        <p:txBody>
          <a:bodyPr/>
          <a:lstStyle/>
          <a:p>
            <a:r>
              <a:rPr lang="en-US" dirty="0"/>
              <a:t>Relationships of type "Acquiring For"</a:t>
            </a:r>
          </a:p>
        </p:txBody>
      </p:sp>
      <p:sp>
        <p:nvSpPr>
          <p:cNvPr id="4" name="Content Placeholder 3">
            <a:extLst>
              <a:ext uri="{FF2B5EF4-FFF2-40B4-BE49-F238E27FC236}">
                <a16:creationId xmlns:a16="http://schemas.microsoft.com/office/drawing/2014/main" id="{019CCC92-BB60-85BB-5282-2866371B323C}"/>
              </a:ext>
            </a:extLst>
          </p:cNvPr>
          <p:cNvSpPr>
            <a:spLocks noGrp="1"/>
          </p:cNvSpPr>
          <p:nvPr>
            <p:ph idx="1"/>
          </p:nvPr>
        </p:nvSpPr>
        <p:spPr>
          <a:xfrm>
            <a:off x="395536" y="771551"/>
            <a:ext cx="8424936" cy="864095"/>
          </a:xfrm>
        </p:spPr>
        <p:txBody>
          <a:bodyPr>
            <a:norm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See that it is defined that the Main Library may acquire for the Main Library (itself), the Music Library, the Engineering Library and the Art Library.  </a:t>
            </a:r>
          </a:p>
          <a:p>
            <a:pPr marL="285750" indent="-285750">
              <a:buFont typeface="Arial" panose="020B0604020202020204" pitchFamily="34" charset="0"/>
              <a:buChar char="•"/>
            </a:pPr>
            <a:endParaRPr lang="en-US" sz="1800" dirty="0"/>
          </a:p>
        </p:txBody>
      </p:sp>
      <p:sp>
        <p:nvSpPr>
          <p:cNvPr id="6" name="Rectangle 5">
            <a:extLst>
              <a:ext uri="{FF2B5EF4-FFF2-40B4-BE49-F238E27FC236}">
                <a16:creationId xmlns:a16="http://schemas.microsoft.com/office/drawing/2014/main" id="{052CAA4E-1A22-BA6B-1CE3-600386BEC9CC}"/>
              </a:ext>
            </a:extLst>
          </p:cNvPr>
          <p:cNvSpPr/>
          <p:nvPr/>
        </p:nvSpPr>
        <p:spPr>
          <a:xfrm>
            <a:off x="5148064" y="3075806"/>
            <a:ext cx="648072" cy="108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FA6AB9A-30CF-0D1F-9BC9-88224703E028}"/>
              </a:ext>
            </a:extLst>
          </p:cNvPr>
          <p:cNvSpPr/>
          <p:nvPr/>
        </p:nvSpPr>
        <p:spPr>
          <a:xfrm>
            <a:off x="179512" y="1787181"/>
            <a:ext cx="1296144" cy="2805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1A5F320-D322-8AB3-6C56-E229ECF8877F}"/>
              </a:ext>
            </a:extLst>
          </p:cNvPr>
          <p:cNvSpPr txBox="1"/>
          <p:nvPr/>
        </p:nvSpPr>
        <p:spPr>
          <a:xfrm>
            <a:off x="6660232" y="4011910"/>
            <a:ext cx="1872208" cy="523220"/>
          </a:xfrm>
          <a:prstGeom prst="rect">
            <a:avLst/>
          </a:prstGeom>
          <a:solidFill>
            <a:srgbClr val="FFFF00"/>
          </a:solidFill>
          <a:ln>
            <a:solidFill>
              <a:schemeClr val="accent1"/>
            </a:solidFill>
          </a:ln>
        </p:spPr>
        <p:txBody>
          <a:bodyPr wrap="square" rtlCol="0">
            <a:spAutoFit/>
          </a:bodyPr>
          <a:lstStyle/>
          <a:p>
            <a:r>
              <a:rPr lang="en-US" sz="1400" dirty="0"/>
              <a:t>We could add another relation here</a:t>
            </a:r>
          </a:p>
        </p:txBody>
      </p:sp>
      <p:cxnSp>
        <p:nvCxnSpPr>
          <p:cNvPr id="10" name="Straight Arrow Connector 9">
            <a:extLst>
              <a:ext uri="{FF2B5EF4-FFF2-40B4-BE49-F238E27FC236}">
                <a16:creationId xmlns:a16="http://schemas.microsoft.com/office/drawing/2014/main" id="{AAA535C9-9A4D-E169-910B-C76A4FE1AF4F}"/>
              </a:ext>
            </a:extLst>
          </p:cNvPr>
          <p:cNvCxnSpPr/>
          <p:nvPr/>
        </p:nvCxnSpPr>
        <p:spPr>
          <a:xfrm flipV="1">
            <a:off x="7596336" y="2715766"/>
            <a:ext cx="288032" cy="12961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134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Relationships of type "Acquiring For"</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96143"/>
          </a:xfrm>
        </p:spPr>
        <p:txBody>
          <a:bodyPr>
            <a:normAutofit/>
          </a:bodyPr>
          <a:lstStyle/>
          <a:p>
            <a:pPr marL="285750" indent="-285750">
              <a:buFont typeface="Arial" panose="020B0604020202020204" pitchFamily="34" charset="0"/>
              <a:buChar char="•"/>
            </a:pPr>
            <a:r>
              <a:rPr lang="en-US" sz="1800" dirty="0"/>
              <a:t>For example:</a:t>
            </a:r>
          </a:p>
          <a:p>
            <a:pPr marL="285750" indent="-285750">
              <a:buFont typeface="Arial" panose="020B0604020202020204" pitchFamily="34" charset="0"/>
              <a:buChar char="•"/>
            </a:pPr>
            <a:r>
              <a:rPr lang="en-US" sz="1800" dirty="0"/>
              <a:t>If the POL Owner is Main Library, then Inventory may be added for the Main Library as well as those other libraries which are defined as an "Acquire For" relationship with the Main Library.</a:t>
            </a:r>
          </a:p>
        </p:txBody>
      </p:sp>
    </p:spTree>
    <p:extLst>
      <p:ext uri="{BB962C8B-B14F-4D97-AF65-F5344CB8AC3E}">
        <p14:creationId xmlns:p14="http://schemas.microsoft.com/office/powerpoint/2010/main" val="4080501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8D7DA-4964-7B71-3A17-241A08326D53}"/>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FFBA6E1-8BD0-D106-544C-2D5A8CA6ACE4}"/>
              </a:ext>
            </a:extLst>
          </p:cNvPr>
          <p:cNvPicPr>
            <a:picLocks noChangeAspect="1"/>
          </p:cNvPicPr>
          <p:nvPr/>
        </p:nvPicPr>
        <p:blipFill>
          <a:blip r:embed="rId2"/>
          <a:stretch>
            <a:fillRect/>
          </a:stretch>
        </p:blipFill>
        <p:spPr>
          <a:xfrm>
            <a:off x="1297279" y="699544"/>
            <a:ext cx="7132320" cy="1374493"/>
          </a:xfrm>
          <a:prstGeom prst="rect">
            <a:avLst/>
          </a:prstGeom>
          <a:ln>
            <a:solidFill>
              <a:schemeClr val="accent1"/>
            </a:solidFill>
          </a:ln>
        </p:spPr>
      </p:pic>
      <p:sp>
        <p:nvSpPr>
          <p:cNvPr id="3" name="Title 2">
            <a:extLst>
              <a:ext uri="{FF2B5EF4-FFF2-40B4-BE49-F238E27FC236}">
                <a16:creationId xmlns:a16="http://schemas.microsoft.com/office/drawing/2014/main" id="{B65C4D41-FDEF-104E-673A-C9A335E2C114}"/>
              </a:ext>
            </a:extLst>
          </p:cNvPr>
          <p:cNvSpPr>
            <a:spLocks noGrp="1"/>
          </p:cNvSpPr>
          <p:nvPr>
            <p:ph type="title"/>
          </p:nvPr>
        </p:nvSpPr>
        <p:spPr/>
        <p:txBody>
          <a:bodyPr/>
          <a:lstStyle/>
          <a:p>
            <a:r>
              <a:rPr lang="en-US" dirty="0"/>
              <a:t>Relationships of type "Acquiring For"</a:t>
            </a:r>
          </a:p>
        </p:txBody>
      </p:sp>
      <p:sp>
        <p:nvSpPr>
          <p:cNvPr id="6" name="Rectangle 5">
            <a:extLst>
              <a:ext uri="{FF2B5EF4-FFF2-40B4-BE49-F238E27FC236}">
                <a16:creationId xmlns:a16="http://schemas.microsoft.com/office/drawing/2014/main" id="{9C97EE4D-752E-A870-5C87-47BD26DC1C8A}"/>
              </a:ext>
            </a:extLst>
          </p:cNvPr>
          <p:cNvSpPr/>
          <p:nvPr/>
        </p:nvSpPr>
        <p:spPr>
          <a:xfrm>
            <a:off x="1979712" y="1131590"/>
            <a:ext cx="136815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760DA38-1941-29EA-B27F-7AA7422753F1}"/>
              </a:ext>
            </a:extLst>
          </p:cNvPr>
          <p:cNvPicPr>
            <a:picLocks noChangeAspect="1"/>
          </p:cNvPicPr>
          <p:nvPr/>
        </p:nvPicPr>
        <p:blipFill>
          <a:blip r:embed="rId3"/>
          <a:stretch>
            <a:fillRect/>
          </a:stretch>
        </p:blipFill>
        <p:spPr>
          <a:xfrm>
            <a:off x="1299836" y="2139702"/>
            <a:ext cx="7132320" cy="2761346"/>
          </a:xfrm>
          <a:prstGeom prst="rect">
            <a:avLst/>
          </a:prstGeom>
          <a:ln>
            <a:solidFill>
              <a:schemeClr val="accent1"/>
            </a:solidFill>
          </a:ln>
        </p:spPr>
      </p:pic>
      <p:sp>
        <p:nvSpPr>
          <p:cNvPr id="11" name="Rectangle 10">
            <a:extLst>
              <a:ext uri="{FF2B5EF4-FFF2-40B4-BE49-F238E27FC236}">
                <a16:creationId xmlns:a16="http://schemas.microsoft.com/office/drawing/2014/main" id="{576F5AFB-8534-5BE9-2DCC-CBC22ABF3914}"/>
              </a:ext>
            </a:extLst>
          </p:cNvPr>
          <p:cNvSpPr/>
          <p:nvPr/>
        </p:nvSpPr>
        <p:spPr>
          <a:xfrm>
            <a:off x="1475656" y="2790888"/>
            <a:ext cx="792088" cy="2849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D5E72A-100A-3D7F-9F0F-24EC7750C04A}"/>
              </a:ext>
            </a:extLst>
          </p:cNvPr>
          <p:cNvSpPr/>
          <p:nvPr/>
        </p:nvSpPr>
        <p:spPr>
          <a:xfrm>
            <a:off x="3815916" y="3939902"/>
            <a:ext cx="2052228" cy="864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B5B5F59-CE3B-9C34-ECA9-A30957DBD9A4}"/>
              </a:ext>
            </a:extLst>
          </p:cNvPr>
          <p:cNvSpPr txBox="1"/>
          <p:nvPr/>
        </p:nvSpPr>
        <p:spPr>
          <a:xfrm>
            <a:off x="6732240" y="977992"/>
            <a:ext cx="1368152" cy="523220"/>
          </a:xfrm>
          <a:prstGeom prst="rect">
            <a:avLst/>
          </a:prstGeom>
          <a:solidFill>
            <a:srgbClr val="FFFF00"/>
          </a:solidFill>
          <a:ln>
            <a:solidFill>
              <a:schemeClr val="accent1"/>
            </a:solidFill>
          </a:ln>
        </p:spPr>
        <p:txBody>
          <a:bodyPr wrap="square" rtlCol="0">
            <a:spAutoFit/>
          </a:bodyPr>
          <a:lstStyle/>
          <a:p>
            <a:r>
              <a:rPr lang="en-US" sz="1400" dirty="0"/>
              <a:t>POL Owner is Main Library</a:t>
            </a:r>
          </a:p>
        </p:txBody>
      </p:sp>
      <p:cxnSp>
        <p:nvCxnSpPr>
          <p:cNvPr id="15" name="Straight Arrow Connector 14">
            <a:extLst>
              <a:ext uri="{FF2B5EF4-FFF2-40B4-BE49-F238E27FC236}">
                <a16:creationId xmlns:a16="http://schemas.microsoft.com/office/drawing/2014/main" id="{A95585B1-40E7-BDFA-81B0-95766387772A}"/>
              </a:ext>
            </a:extLst>
          </p:cNvPr>
          <p:cNvCxnSpPr>
            <a:stCxn id="13" idx="1"/>
          </p:cNvCxnSpPr>
          <p:nvPr/>
        </p:nvCxnSpPr>
        <p:spPr>
          <a:xfrm flipH="1">
            <a:off x="3419872" y="1239602"/>
            <a:ext cx="331236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6294FDD-1A13-98DB-C0B4-7C78676F2A25}"/>
              </a:ext>
            </a:extLst>
          </p:cNvPr>
          <p:cNvSpPr txBox="1"/>
          <p:nvPr/>
        </p:nvSpPr>
        <p:spPr>
          <a:xfrm>
            <a:off x="6741693" y="1659987"/>
            <a:ext cx="2304256" cy="1384995"/>
          </a:xfrm>
          <a:prstGeom prst="rect">
            <a:avLst/>
          </a:prstGeom>
          <a:solidFill>
            <a:srgbClr val="FFFF00"/>
          </a:solidFill>
          <a:ln>
            <a:solidFill>
              <a:schemeClr val="accent1"/>
            </a:solidFill>
          </a:ln>
        </p:spPr>
        <p:txBody>
          <a:bodyPr wrap="square" rtlCol="0">
            <a:spAutoFit/>
          </a:bodyPr>
          <a:lstStyle/>
          <a:p>
            <a:r>
              <a:rPr lang="en-US" sz="1400" dirty="0"/>
              <a:t>Inventory may be added for the Main Library as well as those other libraries which are defined as an "Acquire For" relationship with the Main Library.</a:t>
            </a:r>
          </a:p>
        </p:txBody>
      </p:sp>
      <p:cxnSp>
        <p:nvCxnSpPr>
          <p:cNvPr id="17" name="Straight Arrow Connector 16">
            <a:extLst>
              <a:ext uri="{FF2B5EF4-FFF2-40B4-BE49-F238E27FC236}">
                <a16:creationId xmlns:a16="http://schemas.microsoft.com/office/drawing/2014/main" id="{F95451C2-80D7-1E3E-D52C-A1405E1B0FEE}"/>
              </a:ext>
            </a:extLst>
          </p:cNvPr>
          <p:cNvCxnSpPr>
            <a:cxnSpLocks/>
          </p:cNvCxnSpPr>
          <p:nvPr/>
        </p:nvCxnSpPr>
        <p:spPr>
          <a:xfrm flipH="1">
            <a:off x="5652120" y="3075805"/>
            <a:ext cx="1089573" cy="7200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813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1A0D2-388B-D151-CE8B-342714B5D38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0FCCE2B-8A75-55DF-040D-A5801DC156FE}"/>
              </a:ext>
            </a:extLst>
          </p:cNvPr>
          <p:cNvSpPr>
            <a:spLocks noGrp="1"/>
          </p:cNvSpPr>
          <p:nvPr>
            <p:ph type="title"/>
          </p:nvPr>
        </p:nvSpPr>
        <p:spPr/>
        <p:txBody>
          <a:bodyPr/>
          <a:lstStyle/>
          <a:p>
            <a:r>
              <a:rPr lang="en-US" dirty="0"/>
              <a:t>Relationships of type "Acquiring For"</a:t>
            </a:r>
          </a:p>
        </p:txBody>
      </p:sp>
      <p:sp>
        <p:nvSpPr>
          <p:cNvPr id="6" name="Content Placeholder 3">
            <a:extLst>
              <a:ext uri="{FF2B5EF4-FFF2-40B4-BE49-F238E27FC236}">
                <a16:creationId xmlns:a16="http://schemas.microsoft.com/office/drawing/2014/main" id="{EBF88228-AE10-013C-7D57-09B0851B4BD6}"/>
              </a:ext>
            </a:extLst>
          </p:cNvPr>
          <p:cNvSpPr>
            <a:spLocks noGrp="1"/>
          </p:cNvSpPr>
          <p:nvPr>
            <p:ph idx="1"/>
          </p:nvPr>
        </p:nvSpPr>
        <p:spPr>
          <a:xfrm>
            <a:off x="346580" y="771551"/>
            <a:ext cx="8496944" cy="3600399"/>
          </a:xfrm>
        </p:spPr>
        <p:txBody>
          <a:bodyPr>
            <a:normAutofit/>
          </a:bodyPr>
          <a:lstStyle/>
          <a:p>
            <a:pPr marL="285750" indent="-285750">
              <a:buFont typeface="Arial" panose="020B0604020202020204" pitchFamily="34" charset="0"/>
              <a:buChar char="•"/>
            </a:pPr>
            <a:r>
              <a:rPr lang="en-US" sz="1800" dirty="0"/>
              <a:t>The definitions of which libraries can acquire for other libraries is defined in the library relations.</a:t>
            </a:r>
          </a:p>
          <a:p>
            <a:pPr marL="285750" indent="-285750">
              <a:buFont typeface="Arial" panose="020B0604020202020204" pitchFamily="34" charset="0"/>
              <a:buChar char="•"/>
            </a:pPr>
            <a:r>
              <a:rPr lang="en-US" sz="1800" dirty="0"/>
              <a:t>For example, in the situation we will look at now,  the "Law library" is defined to be able to order for (acquire for) only itself and not for any other libraries</a:t>
            </a:r>
          </a:p>
        </p:txBody>
      </p:sp>
    </p:spTree>
    <p:extLst>
      <p:ext uri="{BB962C8B-B14F-4D97-AF65-F5344CB8AC3E}">
        <p14:creationId xmlns:p14="http://schemas.microsoft.com/office/powerpoint/2010/main" val="1459241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A390-7A41-0071-A7F2-122B43A16FF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0B62FD5-9050-A7E9-330B-DC8D48A65D88}"/>
              </a:ext>
            </a:extLst>
          </p:cNvPr>
          <p:cNvPicPr>
            <a:picLocks noChangeAspect="1"/>
          </p:cNvPicPr>
          <p:nvPr/>
        </p:nvPicPr>
        <p:blipFill>
          <a:blip r:embed="rId2"/>
          <a:stretch>
            <a:fillRect/>
          </a:stretch>
        </p:blipFill>
        <p:spPr>
          <a:xfrm>
            <a:off x="2891439" y="1475435"/>
            <a:ext cx="3696785" cy="3136392"/>
          </a:xfrm>
          <a:prstGeom prst="rect">
            <a:avLst/>
          </a:prstGeom>
          <a:ln>
            <a:solidFill>
              <a:schemeClr val="accent1"/>
            </a:solidFill>
          </a:ln>
        </p:spPr>
      </p:pic>
      <p:sp>
        <p:nvSpPr>
          <p:cNvPr id="3" name="Title 2">
            <a:extLst>
              <a:ext uri="{FF2B5EF4-FFF2-40B4-BE49-F238E27FC236}">
                <a16:creationId xmlns:a16="http://schemas.microsoft.com/office/drawing/2014/main" id="{465293C4-AB12-037F-012B-9DBC17DF0F1E}"/>
              </a:ext>
            </a:extLst>
          </p:cNvPr>
          <p:cNvSpPr>
            <a:spLocks noGrp="1"/>
          </p:cNvSpPr>
          <p:nvPr>
            <p:ph type="title"/>
          </p:nvPr>
        </p:nvSpPr>
        <p:spPr/>
        <p:txBody>
          <a:bodyPr/>
          <a:lstStyle/>
          <a:p>
            <a:r>
              <a:rPr lang="en-US" dirty="0"/>
              <a:t>Relationships of type "Acquiring For"</a:t>
            </a:r>
          </a:p>
        </p:txBody>
      </p:sp>
      <p:sp>
        <p:nvSpPr>
          <p:cNvPr id="4" name="Content Placeholder 3">
            <a:extLst>
              <a:ext uri="{FF2B5EF4-FFF2-40B4-BE49-F238E27FC236}">
                <a16:creationId xmlns:a16="http://schemas.microsoft.com/office/drawing/2014/main" id="{73F6075C-0A79-BF48-D473-FCEF20F683A9}"/>
              </a:ext>
            </a:extLst>
          </p:cNvPr>
          <p:cNvSpPr>
            <a:spLocks noGrp="1"/>
          </p:cNvSpPr>
          <p:nvPr>
            <p:ph idx="1"/>
          </p:nvPr>
        </p:nvSpPr>
        <p:spPr>
          <a:xfrm>
            <a:off x="395536" y="771551"/>
            <a:ext cx="8424936" cy="595007"/>
          </a:xfrm>
        </p:spPr>
        <p:txBody>
          <a:bodyPr>
            <a:normAutofit lnSpcReduction="10000"/>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Now we will navigate to "Configuration Menu &gt; Choose on top "Configuring: Law Library" &gt; General &gt; Libraries &gt; Relationships"</a:t>
            </a:r>
          </a:p>
        </p:txBody>
      </p:sp>
      <p:sp>
        <p:nvSpPr>
          <p:cNvPr id="10" name="Rectangle 9">
            <a:extLst>
              <a:ext uri="{FF2B5EF4-FFF2-40B4-BE49-F238E27FC236}">
                <a16:creationId xmlns:a16="http://schemas.microsoft.com/office/drawing/2014/main" id="{BC9F392F-FE00-01B3-ED9B-97FBC1C873AF}"/>
              </a:ext>
            </a:extLst>
          </p:cNvPr>
          <p:cNvSpPr/>
          <p:nvPr/>
        </p:nvSpPr>
        <p:spPr>
          <a:xfrm>
            <a:off x="2915816" y="3763633"/>
            <a:ext cx="864096"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13FE874-EAF2-7FF5-74D7-9A55EB544235}"/>
              </a:ext>
            </a:extLst>
          </p:cNvPr>
          <p:cNvSpPr/>
          <p:nvPr/>
        </p:nvSpPr>
        <p:spPr>
          <a:xfrm>
            <a:off x="4011389" y="2211710"/>
            <a:ext cx="93610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B165BD6-F00E-2E43-DD74-98DB70F0D966}"/>
              </a:ext>
            </a:extLst>
          </p:cNvPr>
          <p:cNvSpPr/>
          <p:nvPr/>
        </p:nvSpPr>
        <p:spPr>
          <a:xfrm>
            <a:off x="3969321" y="1563638"/>
            <a:ext cx="1826815"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770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15141-92F4-4A39-9C57-281A1CF6B20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99C65712-ADD4-9DFD-EBA6-95A0EA75FA07}"/>
              </a:ext>
            </a:extLst>
          </p:cNvPr>
          <p:cNvPicPr>
            <a:picLocks noChangeAspect="1"/>
          </p:cNvPicPr>
          <p:nvPr/>
        </p:nvPicPr>
        <p:blipFill>
          <a:blip r:embed="rId2"/>
          <a:stretch>
            <a:fillRect/>
          </a:stretch>
        </p:blipFill>
        <p:spPr>
          <a:xfrm>
            <a:off x="0" y="1768483"/>
            <a:ext cx="9144000" cy="2211174"/>
          </a:xfrm>
          <a:prstGeom prst="rect">
            <a:avLst/>
          </a:prstGeom>
          <a:ln>
            <a:solidFill>
              <a:schemeClr val="accent1"/>
            </a:solidFill>
          </a:ln>
        </p:spPr>
      </p:pic>
      <p:sp>
        <p:nvSpPr>
          <p:cNvPr id="3" name="Title 2">
            <a:extLst>
              <a:ext uri="{FF2B5EF4-FFF2-40B4-BE49-F238E27FC236}">
                <a16:creationId xmlns:a16="http://schemas.microsoft.com/office/drawing/2014/main" id="{273CDCC6-A892-75F9-07EE-C1BB3E921148}"/>
              </a:ext>
            </a:extLst>
          </p:cNvPr>
          <p:cNvSpPr>
            <a:spLocks noGrp="1"/>
          </p:cNvSpPr>
          <p:nvPr>
            <p:ph type="title"/>
          </p:nvPr>
        </p:nvSpPr>
        <p:spPr/>
        <p:txBody>
          <a:bodyPr/>
          <a:lstStyle/>
          <a:p>
            <a:r>
              <a:rPr lang="en-US" dirty="0"/>
              <a:t>Relationships of type "Acquiring For"</a:t>
            </a:r>
          </a:p>
        </p:txBody>
      </p:sp>
      <p:sp>
        <p:nvSpPr>
          <p:cNvPr id="4" name="Content Placeholder 3">
            <a:extLst>
              <a:ext uri="{FF2B5EF4-FFF2-40B4-BE49-F238E27FC236}">
                <a16:creationId xmlns:a16="http://schemas.microsoft.com/office/drawing/2014/main" id="{B00DE459-624B-4AD7-2CB9-8D41E768CBB3}"/>
              </a:ext>
            </a:extLst>
          </p:cNvPr>
          <p:cNvSpPr>
            <a:spLocks noGrp="1"/>
          </p:cNvSpPr>
          <p:nvPr>
            <p:ph idx="1"/>
          </p:nvPr>
        </p:nvSpPr>
        <p:spPr>
          <a:xfrm>
            <a:off x="395536" y="771551"/>
            <a:ext cx="8424936" cy="864095"/>
          </a:xfrm>
        </p:spPr>
        <p:txBody>
          <a:bodyPr>
            <a:norm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See that it is defined that the Law Library may not acquire for any other libraries.  </a:t>
            </a:r>
          </a:p>
          <a:p>
            <a:pPr marL="285750" indent="-285750">
              <a:buFont typeface="Arial" panose="020B0604020202020204" pitchFamily="34" charset="0"/>
              <a:buChar char="•"/>
            </a:pPr>
            <a:endParaRPr lang="en-US" sz="1800" dirty="0"/>
          </a:p>
        </p:txBody>
      </p:sp>
      <p:sp>
        <p:nvSpPr>
          <p:cNvPr id="6" name="Rectangle 5">
            <a:extLst>
              <a:ext uri="{FF2B5EF4-FFF2-40B4-BE49-F238E27FC236}">
                <a16:creationId xmlns:a16="http://schemas.microsoft.com/office/drawing/2014/main" id="{75F26681-686E-046B-BA8E-BAF0268D08AE}"/>
              </a:ext>
            </a:extLst>
          </p:cNvPr>
          <p:cNvSpPr/>
          <p:nvPr/>
        </p:nvSpPr>
        <p:spPr>
          <a:xfrm>
            <a:off x="3959932" y="3075806"/>
            <a:ext cx="1260140"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7D9B8F2-3A12-035F-886D-3CFD97A4339C}"/>
              </a:ext>
            </a:extLst>
          </p:cNvPr>
          <p:cNvSpPr/>
          <p:nvPr/>
        </p:nvSpPr>
        <p:spPr>
          <a:xfrm>
            <a:off x="179512" y="1787181"/>
            <a:ext cx="1296144" cy="2805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8646792-8661-7B89-BD36-A1D91FBEF25B}"/>
              </a:ext>
            </a:extLst>
          </p:cNvPr>
          <p:cNvSpPr txBox="1"/>
          <p:nvPr/>
        </p:nvSpPr>
        <p:spPr>
          <a:xfrm>
            <a:off x="7164288" y="4043714"/>
            <a:ext cx="1368152" cy="523220"/>
          </a:xfrm>
          <a:prstGeom prst="rect">
            <a:avLst/>
          </a:prstGeom>
          <a:solidFill>
            <a:srgbClr val="FFFF00"/>
          </a:solidFill>
          <a:ln>
            <a:solidFill>
              <a:schemeClr val="accent1"/>
            </a:solidFill>
          </a:ln>
        </p:spPr>
        <p:txBody>
          <a:bodyPr wrap="square" rtlCol="0">
            <a:spAutoFit/>
          </a:bodyPr>
          <a:lstStyle/>
          <a:p>
            <a:r>
              <a:rPr lang="en-US" sz="1400" dirty="0"/>
              <a:t>We could add a relation here</a:t>
            </a:r>
          </a:p>
        </p:txBody>
      </p:sp>
      <p:cxnSp>
        <p:nvCxnSpPr>
          <p:cNvPr id="10" name="Straight Arrow Connector 9">
            <a:extLst>
              <a:ext uri="{FF2B5EF4-FFF2-40B4-BE49-F238E27FC236}">
                <a16:creationId xmlns:a16="http://schemas.microsoft.com/office/drawing/2014/main" id="{77CFADCA-5D2E-06A1-B657-F12D9ABD2A96}"/>
              </a:ext>
            </a:extLst>
          </p:cNvPr>
          <p:cNvCxnSpPr/>
          <p:nvPr/>
        </p:nvCxnSpPr>
        <p:spPr>
          <a:xfrm flipV="1">
            <a:off x="8100392" y="2747570"/>
            <a:ext cx="288032" cy="12961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089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39DC1-FE8C-CE58-D73A-35C59F8915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8059D69-9336-4B88-85A5-11EECD008BBF}"/>
              </a:ext>
            </a:extLst>
          </p:cNvPr>
          <p:cNvSpPr>
            <a:spLocks noGrp="1"/>
          </p:cNvSpPr>
          <p:nvPr>
            <p:ph type="title"/>
          </p:nvPr>
        </p:nvSpPr>
        <p:spPr/>
        <p:txBody>
          <a:bodyPr/>
          <a:lstStyle/>
          <a:p>
            <a:r>
              <a:rPr lang="en-US" dirty="0"/>
              <a:t>Relationships of type "Acquiring For"</a:t>
            </a:r>
          </a:p>
        </p:txBody>
      </p:sp>
      <p:sp>
        <p:nvSpPr>
          <p:cNvPr id="4" name="Content Placeholder 3">
            <a:extLst>
              <a:ext uri="{FF2B5EF4-FFF2-40B4-BE49-F238E27FC236}">
                <a16:creationId xmlns:a16="http://schemas.microsoft.com/office/drawing/2014/main" id="{92A0B3BE-656F-AE09-1CF2-E6869A3513A9}"/>
              </a:ext>
            </a:extLst>
          </p:cNvPr>
          <p:cNvSpPr>
            <a:spLocks noGrp="1"/>
          </p:cNvSpPr>
          <p:nvPr>
            <p:ph idx="1"/>
          </p:nvPr>
        </p:nvSpPr>
        <p:spPr>
          <a:xfrm>
            <a:off x="395536" y="771551"/>
            <a:ext cx="8424936" cy="1296143"/>
          </a:xfrm>
        </p:spPr>
        <p:txBody>
          <a:bodyPr>
            <a:normAutofit/>
          </a:bodyPr>
          <a:lstStyle/>
          <a:p>
            <a:pPr marL="285750" indent="-285750">
              <a:buFont typeface="Arial" panose="020B0604020202020204" pitchFamily="34" charset="0"/>
              <a:buChar char="•"/>
            </a:pPr>
            <a:r>
              <a:rPr lang="en-US" sz="1800" dirty="0"/>
              <a:t>For example:</a:t>
            </a:r>
          </a:p>
          <a:p>
            <a:pPr marL="285750" indent="-285750">
              <a:buFont typeface="Arial" panose="020B0604020202020204" pitchFamily="34" charset="0"/>
              <a:buChar char="•"/>
            </a:pPr>
            <a:r>
              <a:rPr lang="en-US" sz="1800" dirty="0"/>
              <a:t>If the POL Owner is Law Library, then Inventory may be added only for the Law Library and not for any other libraries.</a:t>
            </a:r>
          </a:p>
        </p:txBody>
      </p:sp>
    </p:spTree>
    <p:extLst>
      <p:ext uri="{BB962C8B-B14F-4D97-AF65-F5344CB8AC3E}">
        <p14:creationId xmlns:p14="http://schemas.microsoft.com/office/powerpoint/2010/main" val="2066190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1C819-0CFB-4404-88DB-294216F42B6B}"/>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BAA0CB9A-784D-A4E8-32A4-F38AA8453410}"/>
              </a:ext>
            </a:extLst>
          </p:cNvPr>
          <p:cNvPicPr>
            <a:picLocks noChangeAspect="1"/>
          </p:cNvPicPr>
          <p:nvPr/>
        </p:nvPicPr>
        <p:blipFill>
          <a:blip r:embed="rId2"/>
          <a:stretch>
            <a:fillRect/>
          </a:stretch>
        </p:blipFill>
        <p:spPr>
          <a:xfrm>
            <a:off x="1328112" y="2464020"/>
            <a:ext cx="7132320" cy="1907481"/>
          </a:xfrm>
          <a:prstGeom prst="rect">
            <a:avLst/>
          </a:prstGeom>
          <a:ln>
            <a:solidFill>
              <a:schemeClr val="accent1"/>
            </a:solidFill>
          </a:ln>
        </p:spPr>
      </p:pic>
      <p:pic>
        <p:nvPicPr>
          <p:cNvPr id="7" name="Picture 6">
            <a:extLst>
              <a:ext uri="{FF2B5EF4-FFF2-40B4-BE49-F238E27FC236}">
                <a16:creationId xmlns:a16="http://schemas.microsoft.com/office/drawing/2014/main" id="{BBEC3488-A86B-FC81-DDE9-67E9C5FE6BE2}"/>
              </a:ext>
            </a:extLst>
          </p:cNvPr>
          <p:cNvPicPr>
            <a:picLocks noChangeAspect="1"/>
          </p:cNvPicPr>
          <p:nvPr/>
        </p:nvPicPr>
        <p:blipFill>
          <a:blip r:embed="rId3"/>
          <a:stretch>
            <a:fillRect/>
          </a:stretch>
        </p:blipFill>
        <p:spPr>
          <a:xfrm>
            <a:off x="1303810" y="739746"/>
            <a:ext cx="7132320" cy="1124373"/>
          </a:xfrm>
          <a:prstGeom prst="rect">
            <a:avLst/>
          </a:prstGeom>
          <a:ln>
            <a:solidFill>
              <a:schemeClr val="accent1"/>
            </a:solidFill>
          </a:ln>
        </p:spPr>
      </p:pic>
      <p:sp>
        <p:nvSpPr>
          <p:cNvPr id="3" name="Title 2">
            <a:extLst>
              <a:ext uri="{FF2B5EF4-FFF2-40B4-BE49-F238E27FC236}">
                <a16:creationId xmlns:a16="http://schemas.microsoft.com/office/drawing/2014/main" id="{475652E6-A009-7BB1-8F53-2C76893142BF}"/>
              </a:ext>
            </a:extLst>
          </p:cNvPr>
          <p:cNvSpPr>
            <a:spLocks noGrp="1"/>
          </p:cNvSpPr>
          <p:nvPr>
            <p:ph type="title"/>
          </p:nvPr>
        </p:nvSpPr>
        <p:spPr/>
        <p:txBody>
          <a:bodyPr/>
          <a:lstStyle/>
          <a:p>
            <a:r>
              <a:rPr lang="en-US" dirty="0"/>
              <a:t>Relationships of type "Acquiring For"</a:t>
            </a:r>
          </a:p>
        </p:txBody>
      </p:sp>
      <p:sp>
        <p:nvSpPr>
          <p:cNvPr id="6" name="Rectangle 5">
            <a:extLst>
              <a:ext uri="{FF2B5EF4-FFF2-40B4-BE49-F238E27FC236}">
                <a16:creationId xmlns:a16="http://schemas.microsoft.com/office/drawing/2014/main" id="{4567CE20-EF82-6D42-99D9-46B5043550D1}"/>
              </a:ext>
            </a:extLst>
          </p:cNvPr>
          <p:cNvSpPr/>
          <p:nvPr/>
        </p:nvSpPr>
        <p:spPr>
          <a:xfrm>
            <a:off x="1979712" y="1131590"/>
            <a:ext cx="136815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E7F485C-E623-0090-4995-BE56E0346347}"/>
              </a:ext>
            </a:extLst>
          </p:cNvPr>
          <p:cNvSpPr/>
          <p:nvPr/>
        </p:nvSpPr>
        <p:spPr>
          <a:xfrm>
            <a:off x="1523362" y="2790888"/>
            <a:ext cx="792088" cy="2849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2ADD0ED-1D66-C00F-0A75-9B1B43EC16DD}"/>
              </a:ext>
            </a:extLst>
          </p:cNvPr>
          <p:cNvSpPr/>
          <p:nvPr/>
        </p:nvSpPr>
        <p:spPr>
          <a:xfrm>
            <a:off x="3887924" y="3351501"/>
            <a:ext cx="2052228" cy="864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94FB566-6513-76E0-862E-85D4DD19679C}"/>
              </a:ext>
            </a:extLst>
          </p:cNvPr>
          <p:cNvSpPr txBox="1"/>
          <p:nvPr/>
        </p:nvSpPr>
        <p:spPr>
          <a:xfrm>
            <a:off x="6732240" y="977992"/>
            <a:ext cx="1368152" cy="523220"/>
          </a:xfrm>
          <a:prstGeom prst="rect">
            <a:avLst/>
          </a:prstGeom>
          <a:solidFill>
            <a:srgbClr val="FFFF00"/>
          </a:solidFill>
          <a:ln>
            <a:solidFill>
              <a:schemeClr val="accent1"/>
            </a:solidFill>
          </a:ln>
        </p:spPr>
        <p:txBody>
          <a:bodyPr wrap="square" rtlCol="0">
            <a:spAutoFit/>
          </a:bodyPr>
          <a:lstStyle/>
          <a:p>
            <a:r>
              <a:rPr lang="en-US" sz="1400" dirty="0"/>
              <a:t>POL Owner is Law Library</a:t>
            </a:r>
          </a:p>
        </p:txBody>
      </p:sp>
      <p:cxnSp>
        <p:nvCxnSpPr>
          <p:cNvPr id="15" name="Straight Arrow Connector 14">
            <a:extLst>
              <a:ext uri="{FF2B5EF4-FFF2-40B4-BE49-F238E27FC236}">
                <a16:creationId xmlns:a16="http://schemas.microsoft.com/office/drawing/2014/main" id="{4B0EA250-0060-0781-6B84-5CF5402DD4FD}"/>
              </a:ext>
            </a:extLst>
          </p:cNvPr>
          <p:cNvCxnSpPr>
            <a:stCxn id="13" idx="1"/>
          </p:cNvCxnSpPr>
          <p:nvPr/>
        </p:nvCxnSpPr>
        <p:spPr>
          <a:xfrm flipH="1">
            <a:off x="3419872" y="1239602"/>
            <a:ext cx="331236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8D3524C-506D-5E78-C205-5777735D94FB}"/>
              </a:ext>
            </a:extLst>
          </p:cNvPr>
          <p:cNvSpPr txBox="1"/>
          <p:nvPr/>
        </p:nvSpPr>
        <p:spPr>
          <a:xfrm>
            <a:off x="6732240" y="2355726"/>
            <a:ext cx="2304256" cy="738664"/>
          </a:xfrm>
          <a:prstGeom prst="rect">
            <a:avLst/>
          </a:prstGeom>
          <a:solidFill>
            <a:srgbClr val="FFFF00"/>
          </a:solidFill>
          <a:ln>
            <a:solidFill>
              <a:schemeClr val="accent1"/>
            </a:solidFill>
          </a:ln>
        </p:spPr>
        <p:txBody>
          <a:bodyPr wrap="square" rtlCol="0">
            <a:spAutoFit/>
          </a:bodyPr>
          <a:lstStyle/>
          <a:p>
            <a:r>
              <a:rPr lang="en-US" sz="1400" dirty="0"/>
              <a:t>Inventory may be added only for the Law Library and not for any other libraries.</a:t>
            </a:r>
          </a:p>
        </p:txBody>
      </p:sp>
      <p:cxnSp>
        <p:nvCxnSpPr>
          <p:cNvPr id="17" name="Straight Arrow Connector 16">
            <a:extLst>
              <a:ext uri="{FF2B5EF4-FFF2-40B4-BE49-F238E27FC236}">
                <a16:creationId xmlns:a16="http://schemas.microsoft.com/office/drawing/2014/main" id="{7848C0EB-4D90-9818-EE05-4353B6911ACD}"/>
              </a:ext>
            </a:extLst>
          </p:cNvPr>
          <p:cNvCxnSpPr>
            <a:cxnSpLocks/>
          </p:cNvCxnSpPr>
          <p:nvPr/>
        </p:nvCxnSpPr>
        <p:spPr>
          <a:xfrm flipH="1">
            <a:off x="6012160" y="3075805"/>
            <a:ext cx="729533" cy="5760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342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11194" y="3319778"/>
            <a:ext cx="9132805" cy="1240583"/>
          </a:xfrm>
        </p:spPr>
        <p:txBody>
          <a:bodyPr/>
          <a:lstStyle/>
          <a:p>
            <a:pPr algn="ctr"/>
            <a:r>
              <a:rPr lang="en-US" dirty="0"/>
              <a:t>Acquisitions Department Served Libraries and Operators</a:t>
            </a:r>
          </a:p>
        </p:txBody>
      </p:sp>
    </p:spTree>
    <p:extLst>
      <p:ext uri="{BB962C8B-B14F-4D97-AF65-F5344CB8AC3E}">
        <p14:creationId xmlns:p14="http://schemas.microsoft.com/office/powerpoint/2010/main" val="3314777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1" y="3319778"/>
            <a:ext cx="9144000" cy="1240583"/>
          </a:xfrm>
        </p:spPr>
        <p:txBody>
          <a:bodyPr/>
          <a:lstStyle/>
          <a:p>
            <a:pPr algn="ctr"/>
            <a:r>
              <a:rPr lang="en-US" dirty="0"/>
              <a:t>Introduction</a:t>
            </a:r>
          </a:p>
        </p:txBody>
      </p:sp>
    </p:spTree>
    <p:extLst>
      <p:ext uri="{BB962C8B-B14F-4D97-AF65-F5344CB8AC3E}">
        <p14:creationId xmlns:p14="http://schemas.microsoft.com/office/powerpoint/2010/main" val="1698481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Acquisitions Department Served Libraries and Operators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168351"/>
          </a:xfrm>
        </p:spPr>
        <p:txBody>
          <a:bodyPr>
            <a:noAutofit/>
          </a:bodyPr>
          <a:lstStyle/>
          <a:p>
            <a:pPr marL="285750" indent="-285750">
              <a:buFont typeface="Arial" panose="020B0604020202020204" pitchFamily="34" charset="0"/>
              <a:buChar char="•"/>
            </a:pPr>
            <a:r>
              <a:rPr lang="en-US" sz="1800" dirty="0"/>
              <a:t>In order to receive the inventory which has been ordered the staff user must either be at</a:t>
            </a:r>
          </a:p>
          <a:p>
            <a:pPr marL="800100" lvl="1" indent="-342900">
              <a:buFont typeface="+mj-lt"/>
              <a:buAutoNum type="arabicPeriod"/>
            </a:pPr>
            <a:r>
              <a:rPr lang="en-US" sz="1800" dirty="0"/>
              <a:t>An acquisitions department</a:t>
            </a:r>
          </a:p>
          <a:p>
            <a:pPr marL="800100" lvl="1" indent="-342900">
              <a:buFont typeface="+mj-lt"/>
              <a:buAutoNum type="arabicPeriod"/>
            </a:pPr>
            <a:r>
              <a:rPr lang="en-US" sz="1800" dirty="0"/>
              <a:t>A circulation desk which supports an acquisitions work order</a:t>
            </a:r>
          </a:p>
          <a:p>
            <a:pPr marL="285750" indent="-285750">
              <a:buFont typeface="Arial" panose="020B0604020202020204" pitchFamily="34" charset="0"/>
              <a:buChar char="•"/>
            </a:pPr>
            <a:r>
              <a:rPr lang="en-US" sz="1800" dirty="0"/>
              <a:t>In both cases the logic is very similar, and in this presentation we will discuss being at an acquisitions department.</a:t>
            </a:r>
          </a:p>
          <a:p>
            <a:pPr marL="285750" indent="-285750">
              <a:buFont typeface="Arial" panose="020B0604020202020204" pitchFamily="34" charset="0"/>
              <a:buChar char="•"/>
            </a:pPr>
            <a:r>
              <a:rPr lang="en-US" sz="1800" dirty="0"/>
              <a:t>The "served libraries" of the acquisitions department determine which library's or libraries' inventory may be received while at the department.</a:t>
            </a:r>
          </a:p>
        </p:txBody>
      </p:sp>
    </p:spTree>
    <p:extLst>
      <p:ext uri="{BB962C8B-B14F-4D97-AF65-F5344CB8AC3E}">
        <p14:creationId xmlns:p14="http://schemas.microsoft.com/office/powerpoint/2010/main" val="1631890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F286E-0891-39B0-FF47-BFBA28CB518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ECFC8DD-A2B5-299C-3971-6A0D9C12AA68}"/>
              </a:ext>
            </a:extLst>
          </p:cNvPr>
          <p:cNvSpPr>
            <a:spLocks noGrp="1"/>
          </p:cNvSpPr>
          <p:nvPr>
            <p:ph type="ctrTitle"/>
          </p:nvPr>
        </p:nvSpPr>
        <p:spPr>
          <a:xfrm>
            <a:off x="11194" y="3319778"/>
            <a:ext cx="9132805" cy="1240583"/>
          </a:xfrm>
        </p:spPr>
        <p:txBody>
          <a:bodyPr/>
          <a:lstStyle/>
          <a:p>
            <a:pPr algn="ctr"/>
            <a:r>
              <a:rPr lang="en-US" dirty="0"/>
              <a:t>Acquisitions Department Served Libraries and Operators – Example 1</a:t>
            </a:r>
          </a:p>
        </p:txBody>
      </p:sp>
    </p:spTree>
    <p:extLst>
      <p:ext uri="{BB962C8B-B14F-4D97-AF65-F5344CB8AC3E}">
        <p14:creationId xmlns:p14="http://schemas.microsoft.com/office/powerpoint/2010/main" val="4037764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27E38-2929-A553-D9BA-77DD1DB7223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CBCFAD0-1911-B8D6-F32A-01C43BE3989B}"/>
              </a:ext>
            </a:extLst>
          </p:cNvPr>
          <p:cNvSpPr>
            <a:spLocks noGrp="1"/>
          </p:cNvSpPr>
          <p:nvPr>
            <p:ph type="title"/>
          </p:nvPr>
        </p:nvSpPr>
        <p:spPr/>
        <p:txBody>
          <a:bodyPr>
            <a:normAutofit/>
          </a:bodyPr>
          <a:lstStyle/>
          <a:p>
            <a:r>
              <a:rPr lang="en-US" sz="2200" dirty="0"/>
              <a:t>Acquisitions Department Served Libraries and Operators – Example 1</a:t>
            </a:r>
          </a:p>
        </p:txBody>
      </p:sp>
      <p:sp>
        <p:nvSpPr>
          <p:cNvPr id="4" name="Content Placeholder 3">
            <a:extLst>
              <a:ext uri="{FF2B5EF4-FFF2-40B4-BE49-F238E27FC236}">
                <a16:creationId xmlns:a16="http://schemas.microsoft.com/office/drawing/2014/main" id="{568175C9-4814-AD00-35EA-864F7C387CC7}"/>
              </a:ext>
            </a:extLst>
          </p:cNvPr>
          <p:cNvSpPr>
            <a:spLocks noGrp="1"/>
          </p:cNvSpPr>
          <p:nvPr>
            <p:ph idx="1"/>
          </p:nvPr>
        </p:nvSpPr>
        <p:spPr>
          <a:xfrm>
            <a:off x="395536" y="771550"/>
            <a:ext cx="8424936" cy="3816423"/>
          </a:xfrm>
        </p:spPr>
        <p:txBody>
          <a:bodyPr>
            <a:noAutofit/>
          </a:bodyPr>
          <a:lstStyle/>
          <a:p>
            <a:pPr marL="285750" indent="-285750">
              <a:buFont typeface="Arial" panose="020B0604020202020204" pitchFamily="34" charset="0"/>
              <a:buChar char="•"/>
            </a:pPr>
            <a:r>
              <a:rPr lang="en-US" sz="1800" dirty="0"/>
              <a:t>The following setup which we will look at now means that:</a:t>
            </a:r>
          </a:p>
          <a:p>
            <a:pPr marL="742950" lvl="1" indent="-285750"/>
            <a:r>
              <a:rPr lang="en-US" sz="1800" dirty="0"/>
              <a:t>Staff can be at the "Main Library - Acquisitions Department".</a:t>
            </a:r>
          </a:p>
          <a:p>
            <a:pPr marL="742950" lvl="1" indent="-285750"/>
            <a:r>
              <a:rPr lang="en-US" sz="1800" dirty="0"/>
              <a:t>If staff user Sarah Khan is at the "Main Library - Acquisitions Department"  and  does "Acquisitions &gt; Receiving and Invoicing &gt; Receive" she will be able to receive inventory for any of the following libraries and not for any other libraries:</a:t>
            </a:r>
          </a:p>
          <a:p>
            <a:pPr marL="457200" lvl="1" indent="0">
              <a:buNone/>
            </a:pPr>
            <a:endParaRPr lang="en-US" sz="1800" dirty="0"/>
          </a:p>
          <a:p>
            <a:pPr marL="1200150" lvl="2" indent="-285750"/>
            <a:r>
              <a:rPr lang="en-US" dirty="0"/>
              <a:t>The Main Library</a:t>
            </a:r>
          </a:p>
          <a:p>
            <a:pPr marL="1200150" lvl="2" indent="-285750"/>
            <a:r>
              <a:rPr lang="en-US" dirty="0"/>
              <a:t>The Art Library</a:t>
            </a:r>
          </a:p>
          <a:p>
            <a:pPr marL="1200150" lvl="2" indent="-285750"/>
            <a:r>
              <a:rPr lang="en-US" dirty="0"/>
              <a:t>The Engineering Library</a:t>
            </a:r>
          </a:p>
          <a:p>
            <a:pPr marL="1200150" lvl="2" indent="-285750"/>
            <a:r>
              <a:rPr lang="en-US" dirty="0"/>
              <a:t>The Music Library</a:t>
            </a:r>
          </a:p>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2135763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672407"/>
          </a:xfrm>
        </p:spPr>
        <p:txBody>
          <a:bodyPr>
            <a:normAutofit/>
          </a:bodyPr>
          <a:lstStyle/>
          <a:p>
            <a:pPr marL="285750" indent="-285750">
              <a:buFont typeface="Arial" panose="020B0604020202020204" pitchFamily="34" charset="0"/>
              <a:buChar char="•"/>
            </a:pPr>
            <a:r>
              <a:rPr lang="en-US" sz="1800" dirty="0"/>
              <a:t>For example, in the situation here in this presentation the "Main library Acquisitions Department" is defined to be able to receive inventory belonging to the following libraries:</a:t>
            </a:r>
          </a:p>
          <a:p>
            <a:pPr marL="800100" lvl="1" indent="-342900">
              <a:buFont typeface="+mj-lt"/>
              <a:buAutoNum type="arabicPeriod"/>
            </a:pPr>
            <a:r>
              <a:rPr lang="en-US" sz="1800" dirty="0"/>
              <a:t>The Main Library (itself)</a:t>
            </a:r>
          </a:p>
          <a:p>
            <a:pPr marL="800100" lvl="1" indent="-342900">
              <a:buFont typeface="+mj-lt"/>
              <a:buAutoNum type="arabicPeriod"/>
            </a:pPr>
            <a:r>
              <a:rPr lang="en-US" sz="1800" dirty="0"/>
              <a:t>The Art Library</a:t>
            </a:r>
          </a:p>
          <a:p>
            <a:pPr marL="800100" lvl="1" indent="-342900">
              <a:buFont typeface="+mj-lt"/>
              <a:buAutoNum type="arabicPeriod"/>
            </a:pPr>
            <a:r>
              <a:rPr lang="en-US" sz="1800" dirty="0"/>
              <a:t>The Engineering Library</a:t>
            </a:r>
          </a:p>
          <a:p>
            <a:pPr marL="800100" lvl="1" indent="-342900">
              <a:buFont typeface="+mj-lt"/>
              <a:buAutoNum type="arabicPeriod"/>
            </a:pPr>
            <a:r>
              <a:rPr lang="en-US" sz="1800" dirty="0"/>
              <a:t>The Music Library</a:t>
            </a:r>
          </a:p>
        </p:txBody>
      </p:sp>
      <p:sp>
        <p:nvSpPr>
          <p:cNvPr id="9" name="Title 2">
            <a:extLst>
              <a:ext uri="{FF2B5EF4-FFF2-40B4-BE49-F238E27FC236}">
                <a16:creationId xmlns:a16="http://schemas.microsoft.com/office/drawing/2014/main" id="{D09DA99B-A76A-7024-2229-323EC0FAFB21}"/>
              </a:ext>
            </a:extLst>
          </p:cNvPr>
          <p:cNvSpPr>
            <a:spLocks noGrp="1"/>
          </p:cNvSpPr>
          <p:nvPr>
            <p:ph type="title"/>
          </p:nvPr>
        </p:nvSpPr>
        <p:spPr>
          <a:xfrm>
            <a:off x="395536" y="70415"/>
            <a:ext cx="8424936" cy="576064"/>
          </a:xfrm>
        </p:spPr>
        <p:txBody>
          <a:bodyPr>
            <a:normAutofit/>
          </a:bodyPr>
          <a:lstStyle/>
          <a:p>
            <a:r>
              <a:rPr lang="en-US" sz="2200" dirty="0"/>
              <a:t>Acquisitions Department Served Libraries and Operators – Example 1</a:t>
            </a:r>
          </a:p>
        </p:txBody>
      </p:sp>
    </p:spTree>
    <p:extLst>
      <p:ext uri="{BB962C8B-B14F-4D97-AF65-F5344CB8AC3E}">
        <p14:creationId xmlns:p14="http://schemas.microsoft.com/office/powerpoint/2010/main" val="4272886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EF066DB9-ACFE-C2DE-B09C-F6F264BA7ABC}"/>
              </a:ext>
            </a:extLst>
          </p:cNvPr>
          <p:cNvSpPr>
            <a:spLocks noGrp="1"/>
          </p:cNvSpPr>
          <p:nvPr>
            <p:ph idx="1"/>
          </p:nvPr>
        </p:nvSpPr>
        <p:spPr>
          <a:xfrm>
            <a:off x="395536" y="771551"/>
            <a:ext cx="8424936" cy="595007"/>
          </a:xfrm>
        </p:spPr>
        <p:txBody>
          <a:bodyPr>
            <a:normAutofit lnSpcReduction="10000"/>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Now we will navigate to "Configuration Menu &gt; &gt; Choose on top "Configuring: Main Library" &gt; General &gt; Work Orders and Departments &gt; Work Order Departments"</a:t>
            </a:r>
          </a:p>
        </p:txBody>
      </p:sp>
      <p:pic>
        <p:nvPicPr>
          <p:cNvPr id="12" name="Picture 11">
            <a:extLst>
              <a:ext uri="{FF2B5EF4-FFF2-40B4-BE49-F238E27FC236}">
                <a16:creationId xmlns:a16="http://schemas.microsoft.com/office/drawing/2014/main" id="{2BAB3486-0569-5F45-E2CE-19969EA9202A}"/>
              </a:ext>
            </a:extLst>
          </p:cNvPr>
          <p:cNvPicPr>
            <a:picLocks noChangeAspect="1"/>
          </p:cNvPicPr>
          <p:nvPr/>
        </p:nvPicPr>
        <p:blipFill>
          <a:blip r:embed="rId2"/>
          <a:stretch>
            <a:fillRect/>
          </a:stretch>
        </p:blipFill>
        <p:spPr>
          <a:xfrm>
            <a:off x="2915816" y="1491630"/>
            <a:ext cx="3573785" cy="3132470"/>
          </a:xfrm>
          <a:prstGeom prst="rect">
            <a:avLst/>
          </a:prstGeom>
          <a:ln>
            <a:solidFill>
              <a:schemeClr val="accent1"/>
            </a:solidFill>
          </a:ln>
        </p:spPr>
      </p:pic>
      <p:sp>
        <p:nvSpPr>
          <p:cNvPr id="13" name="Rectangle 12">
            <a:extLst>
              <a:ext uri="{FF2B5EF4-FFF2-40B4-BE49-F238E27FC236}">
                <a16:creationId xmlns:a16="http://schemas.microsoft.com/office/drawing/2014/main" id="{8548D61D-5D92-FCA9-279A-ABB1EA3B414D}"/>
              </a:ext>
            </a:extLst>
          </p:cNvPr>
          <p:cNvSpPr/>
          <p:nvPr/>
        </p:nvSpPr>
        <p:spPr>
          <a:xfrm>
            <a:off x="2915816" y="3723878"/>
            <a:ext cx="864096"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F504D4E-5785-98A4-4CAB-16B62A8748E1}"/>
              </a:ext>
            </a:extLst>
          </p:cNvPr>
          <p:cNvSpPr/>
          <p:nvPr/>
        </p:nvSpPr>
        <p:spPr>
          <a:xfrm>
            <a:off x="4002910" y="3435846"/>
            <a:ext cx="1505193"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3EB354-CC8F-9A49-E915-AF211F79FD10}"/>
              </a:ext>
            </a:extLst>
          </p:cNvPr>
          <p:cNvSpPr/>
          <p:nvPr/>
        </p:nvSpPr>
        <p:spPr>
          <a:xfrm>
            <a:off x="3969321" y="1563638"/>
            <a:ext cx="1826815"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2">
            <a:extLst>
              <a:ext uri="{FF2B5EF4-FFF2-40B4-BE49-F238E27FC236}">
                <a16:creationId xmlns:a16="http://schemas.microsoft.com/office/drawing/2014/main" id="{F91A7B8A-B05B-255C-E752-028D9C535891}"/>
              </a:ext>
            </a:extLst>
          </p:cNvPr>
          <p:cNvSpPr>
            <a:spLocks noGrp="1"/>
          </p:cNvSpPr>
          <p:nvPr>
            <p:ph type="title"/>
          </p:nvPr>
        </p:nvSpPr>
        <p:spPr>
          <a:xfrm>
            <a:off x="395536" y="70415"/>
            <a:ext cx="8424936" cy="576064"/>
          </a:xfrm>
        </p:spPr>
        <p:txBody>
          <a:bodyPr>
            <a:normAutofit/>
          </a:bodyPr>
          <a:lstStyle/>
          <a:p>
            <a:r>
              <a:rPr lang="en-US" sz="2200" dirty="0"/>
              <a:t>Acquisitions Department Served Libraries and Operators – Example 1</a:t>
            </a:r>
          </a:p>
        </p:txBody>
      </p:sp>
    </p:spTree>
    <p:extLst>
      <p:ext uri="{BB962C8B-B14F-4D97-AF65-F5344CB8AC3E}">
        <p14:creationId xmlns:p14="http://schemas.microsoft.com/office/powerpoint/2010/main" val="1922155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9D9A7-59BA-094E-9727-2B9B44E3893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8328EFE-6F59-EAF3-F284-007953348B34}"/>
              </a:ext>
            </a:extLst>
          </p:cNvPr>
          <p:cNvPicPr>
            <a:picLocks noChangeAspect="1"/>
          </p:cNvPicPr>
          <p:nvPr/>
        </p:nvPicPr>
        <p:blipFill>
          <a:blip r:embed="rId2"/>
          <a:stretch>
            <a:fillRect/>
          </a:stretch>
        </p:blipFill>
        <p:spPr>
          <a:xfrm>
            <a:off x="0" y="1630012"/>
            <a:ext cx="9144000" cy="2541367"/>
          </a:xfrm>
          <a:prstGeom prst="rect">
            <a:avLst/>
          </a:prstGeom>
          <a:ln>
            <a:solidFill>
              <a:schemeClr val="accent1"/>
            </a:solidFill>
          </a:ln>
        </p:spPr>
      </p:pic>
      <p:sp>
        <p:nvSpPr>
          <p:cNvPr id="11" name="Content Placeholder 3">
            <a:extLst>
              <a:ext uri="{FF2B5EF4-FFF2-40B4-BE49-F238E27FC236}">
                <a16:creationId xmlns:a16="http://schemas.microsoft.com/office/drawing/2014/main" id="{7AAC7107-B190-B1F5-49C2-9C41B482EFBD}"/>
              </a:ext>
            </a:extLst>
          </p:cNvPr>
          <p:cNvSpPr>
            <a:spLocks noGrp="1"/>
          </p:cNvSpPr>
          <p:nvPr>
            <p:ph idx="1"/>
          </p:nvPr>
        </p:nvSpPr>
        <p:spPr>
          <a:xfrm>
            <a:off x="395536" y="771551"/>
            <a:ext cx="8424936" cy="595007"/>
          </a:xfrm>
        </p:spPr>
        <p:txBody>
          <a:bodyPr>
            <a:norm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We will edit the "Main library Acquisitions Department"</a:t>
            </a:r>
          </a:p>
        </p:txBody>
      </p:sp>
      <p:sp>
        <p:nvSpPr>
          <p:cNvPr id="13" name="Rectangle 12">
            <a:extLst>
              <a:ext uri="{FF2B5EF4-FFF2-40B4-BE49-F238E27FC236}">
                <a16:creationId xmlns:a16="http://schemas.microsoft.com/office/drawing/2014/main" id="{24DE5B11-A46F-2F22-025E-3EBDDA323EB5}"/>
              </a:ext>
            </a:extLst>
          </p:cNvPr>
          <p:cNvSpPr/>
          <p:nvPr/>
        </p:nvSpPr>
        <p:spPr>
          <a:xfrm>
            <a:off x="7956376" y="3507853"/>
            <a:ext cx="360040" cy="2499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68072FE-DAA8-88A7-9C07-DCE408908744}"/>
              </a:ext>
            </a:extLst>
          </p:cNvPr>
          <p:cNvSpPr/>
          <p:nvPr/>
        </p:nvSpPr>
        <p:spPr>
          <a:xfrm>
            <a:off x="1691681" y="3257892"/>
            <a:ext cx="1224136" cy="2499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BC917FF-0E29-9B75-20CB-211BEEB2E7FA}"/>
              </a:ext>
            </a:extLst>
          </p:cNvPr>
          <p:cNvSpPr/>
          <p:nvPr/>
        </p:nvSpPr>
        <p:spPr>
          <a:xfrm>
            <a:off x="179513" y="1669816"/>
            <a:ext cx="1224136" cy="2379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B74CF254-7E0B-A22F-C3D6-EABD07119BAA}"/>
              </a:ext>
            </a:extLst>
          </p:cNvPr>
          <p:cNvSpPr>
            <a:spLocks noGrp="1"/>
          </p:cNvSpPr>
          <p:nvPr>
            <p:ph type="title"/>
          </p:nvPr>
        </p:nvSpPr>
        <p:spPr>
          <a:xfrm>
            <a:off x="395536" y="70415"/>
            <a:ext cx="8424936" cy="576064"/>
          </a:xfrm>
        </p:spPr>
        <p:txBody>
          <a:bodyPr>
            <a:normAutofit/>
          </a:bodyPr>
          <a:lstStyle/>
          <a:p>
            <a:r>
              <a:rPr lang="en-US" sz="2200" dirty="0"/>
              <a:t>Acquisitions Department Served Libraries and Operators – Example 1</a:t>
            </a:r>
          </a:p>
        </p:txBody>
      </p:sp>
    </p:spTree>
    <p:extLst>
      <p:ext uri="{BB962C8B-B14F-4D97-AF65-F5344CB8AC3E}">
        <p14:creationId xmlns:p14="http://schemas.microsoft.com/office/powerpoint/2010/main" val="915503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A2FDA-6E12-DCF5-DF4A-B10DDD9178A6}"/>
            </a:ext>
          </a:extLst>
        </p:cNvPr>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8D344E5E-ECE5-4295-09BF-86D719307533}"/>
              </a:ext>
            </a:extLst>
          </p:cNvPr>
          <p:cNvSpPr>
            <a:spLocks noGrp="1"/>
          </p:cNvSpPr>
          <p:nvPr>
            <p:ph idx="1"/>
          </p:nvPr>
        </p:nvSpPr>
        <p:spPr>
          <a:xfrm>
            <a:off x="395536" y="771551"/>
            <a:ext cx="8424936" cy="3528391"/>
          </a:xfrm>
        </p:spPr>
        <p:txBody>
          <a:bodyPr>
            <a:norm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See that it is defined that the "Served Libraries" are: </a:t>
            </a:r>
          </a:p>
          <a:p>
            <a:pPr marL="800100" lvl="1" indent="-342900">
              <a:buFont typeface="+mj-lt"/>
              <a:buAutoNum type="arabicPeriod"/>
            </a:pPr>
            <a:r>
              <a:rPr lang="en-US" sz="1800" dirty="0"/>
              <a:t>The Main Library (itself)</a:t>
            </a:r>
          </a:p>
          <a:p>
            <a:pPr marL="800100" lvl="1" indent="-342900">
              <a:buFont typeface="+mj-lt"/>
              <a:buAutoNum type="arabicPeriod"/>
            </a:pPr>
            <a:r>
              <a:rPr lang="en-US" sz="1800" dirty="0"/>
              <a:t>The Art Library</a:t>
            </a:r>
          </a:p>
          <a:p>
            <a:pPr marL="800100" lvl="1" indent="-342900">
              <a:buFont typeface="+mj-lt"/>
              <a:buAutoNum type="arabicPeriod"/>
            </a:pPr>
            <a:r>
              <a:rPr lang="en-US" sz="1800" dirty="0"/>
              <a:t>The Engineering Library</a:t>
            </a:r>
          </a:p>
          <a:p>
            <a:pPr marL="800100" lvl="1" indent="-342900">
              <a:buFont typeface="+mj-lt"/>
              <a:buAutoNum type="arabicPeriod"/>
            </a:pPr>
            <a:r>
              <a:rPr lang="en-US" sz="1800" dirty="0"/>
              <a:t>The Music Library</a:t>
            </a:r>
          </a:p>
          <a:p>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itle 2">
            <a:extLst>
              <a:ext uri="{FF2B5EF4-FFF2-40B4-BE49-F238E27FC236}">
                <a16:creationId xmlns:a16="http://schemas.microsoft.com/office/drawing/2014/main" id="{C72026E4-F7F1-0F46-FE51-B806D7540565}"/>
              </a:ext>
            </a:extLst>
          </p:cNvPr>
          <p:cNvSpPr>
            <a:spLocks noGrp="1"/>
          </p:cNvSpPr>
          <p:nvPr>
            <p:ph type="title"/>
          </p:nvPr>
        </p:nvSpPr>
        <p:spPr>
          <a:xfrm>
            <a:off x="395536" y="70415"/>
            <a:ext cx="8424936" cy="576064"/>
          </a:xfrm>
        </p:spPr>
        <p:txBody>
          <a:bodyPr>
            <a:normAutofit/>
          </a:bodyPr>
          <a:lstStyle/>
          <a:p>
            <a:r>
              <a:rPr lang="en-US" sz="2200" dirty="0"/>
              <a:t>Acquisitions Department Served Libraries and Operators – Example 1</a:t>
            </a:r>
          </a:p>
        </p:txBody>
      </p:sp>
    </p:spTree>
    <p:extLst>
      <p:ext uri="{BB962C8B-B14F-4D97-AF65-F5344CB8AC3E}">
        <p14:creationId xmlns:p14="http://schemas.microsoft.com/office/powerpoint/2010/main" val="3835123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79E1D-3F93-820F-725D-376D0036962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E8C5E3A-BD3D-C92A-38FD-D2513D68D337}"/>
              </a:ext>
            </a:extLst>
          </p:cNvPr>
          <p:cNvPicPr>
            <a:picLocks noChangeAspect="1"/>
          </p:cNvPicPr>
          <p:nvPr/>
        </p:nvPicPr>
        <p:blipFill>
          <a:blip r:embed="rId2"/>
          <a:stretch>
            <a:fillRect/>
          </a:stretch>
        </p:blipFill>
        <p:spPr>
          <a:xfrm>
            <a:off x="0" y="1337310"/>
            <a:ext cx="9144000" cy="2468880"/>
          </a:xfrm>
          <a:prstGeom prst="rect">
            <a:avLst/>
          </a:prstGeom>
          <a:ln>
            <a:solidFill>
              <a:schemeClr val="accent1"/>
            </a:solidFill>
          </a:ln>
        </p:spPr>
      </p:pic>
      <p:sp>
        <p:nvSpPr>
          <p:cNvPr id="9" name="Rectangle 8">
            <a:extLst>
              <a:ext uri="{FF2B5EF4-FFF2-40B4-BE49-F238E27FC236}">
                <a16:creationId xmlns:a16="http://schemas.microsoft.com/office/drawing/2014/main" id="{5298328D-7958-732B-EDB6-B4D0A4EC936C}"/>
              </a:ext>
            </a:extLst>
          </p:cNvPr>
          <p:cNvSpPr/>
          <p:nvPr/>
        </p:nvSpPr>
        <p:spPr>
          <a:xfrm>
            <a:off x="827584" y="1779662"/>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02F48AF2-0078-7798-3610-1217C7BC9347}"/>
              </a:ext>
            </a:extLst>
          </p:cNvPr>
          <p:cNvSpPr>
            <a:spLocks noGrp="1"/>
          </p:cNvSpPr>
          <p:nvPr>
            <p:ph type="title"/>
          </p:nvPr>
        </p:nvSpPr>
        <p:spPr>
          <a:xfrm>
            <a:off x="395536" y="70415"/>
            <a:ext cx="8424936" cy="576064"/>
          </a:xfrm>
        </p:spPr>
        <p:txBody>
          <a:bodyPr>
            <a:normAutofit/>
          </a:bodyPr>
          <a:lstStyle/>
          <a:p>
            <a:r>
              <a:rPr lang="en-US" sz="2200" dirty="0"/>
              <a:t>Acquisitions Department Served Libraries and Operators – Example 1</a:t>
            </a:r>
          </a:p>
        </p:txBody>
      </p:sp>
    </p:spTree>
    <p:extLst>
      <p:ext uri="{BB962C8B-B14F-4D97-AF65-F5344CB8AC3E}">
        <p14:creationId xmlns:p14="http://schemas.microsoft.com/office/powerpoint/2010/main" val="1871682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D115D-B0EF-D28D-3448-E520CAE687F2}"/>
            </a:ext>
          </a:extLst>
        </p:cNvPr>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1C68D5C4-520E-1A0F-C67C-A835D4D9D5FA}"/>
              </a:ext>
            </a:extLst>
          </p:cNvPr>
          <p:cNvSpPr>
            <a:spLocks noGrp="1"/>
          </p:cNvSpPr>
          <p:nvPr>
            <p:ph idx="1"/>
          </p:nvPr>
        </p:nvSpPr>
        <p:spPr>
          <a:xfrm>
            <a:off x="395536" y="771551"/>
            <a:ext cx="8424936" cy="432047"/>
          </a:xfrm>
        </p:spPr>
        <p:txBody>
          <a:bodyPr>
            <a:norm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For example, Sarah Khan is an operator in the Main Library Acquisitions Department</a:t>
            </a:r>
          </a:p>
        </p:txBody>
      </p:sp>
      <p:pic>
        <p:nvPicPr>
          <p:cNvPr id="4" name="Picture 3">
            <a:extLst>
              <a:ext uri="{FF2B5EF4-FFF2-40B4-BE49-F238E27FC236}">
                <a16:creationId xmlns:a16="http://schemas.microsoft.com/office/drawing/2014/main" id="{C4218863-D85B-C9AB-8CBA-C443C870D8B2}"/>
              </a:ext>
            </a:extLst>
          </p:cNvPr>
          <p:cNvPicPr>
            <a:picLocks noChangeAspect="1"/>
          </p:cNvPicPr>
          <p:nvPr/>
        </p:nvPicPr>
        <p:blipFill>
          <a:blip r:embed="rId2"/>
          <a:stretch>
            <a:fillRect/>
          </a:stretch>
        </p:blipFill>
        <p:spPr>
          <a:xfrm>
            <a:off x="0" y="1285410"/>
            <a:ext cx="9144000" cy="3086540"/>
          </a:xfrm>
          <a:prstGeom prst="rect">
            <a:avLst/>
          </a:prstGeom>
          <a:ln>
            <a:solidFill>
              <a:schemeClr val="accent1"/>
            </a:solidFill>
          </a:ln>
        </p:spPr>
      </p:pic>
      <p:sp>
        <p:nvSpPr>
          <p:cNvPr id="5" name="Rectangle 4">
            <a:extLst>
              <a:ext uri="{FF2B5EF4-FFF2-40B4-BE49-F238E27FC236}">
                <a16:creationId xmlns:a16="http://schemas.microsoft.com/office/drawing/2014/main" id="{EA8B6D50-1188-1B92-BD96-84F09C5E3D4B}"/>
              </a:ext>
            </a:extLst>
          </p:cNvPr>
          <p:cNvSpPr/>
          <p:nvPr/>
        </p:nvSpPr>
        <p:spPr>
          <a:xfrm>
            <a:off x="755576" y="4155926"/>
            <a:ext cx="720080" cy="2160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95B940-C053-2B55-03C8-686919552348}"/>
              </a:ext>
            </a:extLst>
          </p:cNvPr>
          <p:cNvSpPr/>
          <p:nvPr/>
        </p:nvSpPr>
        <p:spPr>
          <a:xfrm>
            <a:off x="2195736" y="1635646"/>
            <a:ext cx="57606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43F5B34-45F0-FC21-B440-36EB4DD34A38}"/>
              </a:ext>
            </a:extLst>
          </p:cNvPr>
          <p:cNvSpPr/>
          <p:nvPr/>
        </p:nvSpPr>
        <p:spPr>
          <a:xfrm>
            <a:off x="7740352" y="2067694"/>
            <a:ext cx="1080120"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F8D68349-F4D0-834B-983A-0E62952FBD84}"/>
              </a:ext>
            </a:extLst>
          </p:cNvPr>
          <p:cNvSpPr>
            <a:spLocks noGrp="1"/>
          </p:cNvSpPr>
          <p:nvPr>
            <p:ph type="title"/>
          </p:nvPr>
        </p:nvSpPr>
        <p:spPr>
          <a:xfrm>
            <a:off x="395536" y="70415"/>
            <a:ext cx="8424936" cy="576064"/>
          </a:xfrm>
        </p:spPr>
        <p:txBody>
          <a:bodyPr>
            <a:normAutofit/>
          </a:bodyPr>
          <a:lstStyle/>
          <a:p>
            <a:r>
              <a:rPr lang="en-US" sz="2200" dirty="0"/>
              <a:t>Acquisitions Department Served Libraries and Operators – Example 1</a:t>
            </a:r>
          </a:p>
        </p:txBody>
      </p:sp>
    </p:spTree>
    <p:extLst>
      <p:ext uri="{BB962C8B-B14F-4D97-AF65-F5344CB8AC3E}">
        <p14:creationId xmlns:p14="http://schemas.microsoft.com/office/powerpoint/2010/main" val="1108564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5A215-F6E8-F18E-2BEE-BDEEAD3E4198}"/>
            </a:ext>
          </a:extLst>
        </p:cNvPr>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336A4EE3-BBA9-65C7-3640-47FAD9F51E9D}"/>
              </a:ext>
            </a:extLst>
          </p:cNvPr>
          <p:cNvSpPr>
            <a:spLocks noGrp="1"/>
          </p:cNvSpPr>
          <p:nvPr>
            <p:ph idx="1"/>
          </p:nvPr>
        </p:nvSpPr>
        <p:spPr>
          <a:xfrm>
            <a:off x="395536" y="771551"/>
            <a:ext cx="8424936" cy="1800199"/>
          </a:xfrm>
        </p:spPr>
        <p:txBody>
          <a:bodyPr>
            <a:norm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If a user is an operator in an acquisitions department, then in the list of roles they will appear as</a:t>
            </a:r>
          </a:p>
          <a:p>
            <a:r>
              <a:rPr lang="en-US" sz="1800" dirty="0">
                <a:effectLst/>
                <a:latin typeface="Calibri" panose="020F0502020204030204" pitchFamily="34" charset="0"/>
                <a:ea typeface="Calibri" panose="020F0502020204030204" pitchFamily="34" charset="0"/>
                <a:cs typeface="Arial" panose="020B0604020202020204" pitchFamily="34" charset="0"/>
              </a:rPr>
              <a:t>Role: Receiving Operator</a:t>
            </a:r>
          </a:p>
          <a:p>
            <a:r>
              <a:rPr lang="en-US" sz="1800" dirty="0">
                <a:effectLst/>
                <a:latin typeface="Calibri" panose="020F0502020204030204" pitchFamily="34" charset="0"/>
                <a:ea typeface="Calibri" panose="020F0502020204030204" pitchFamily="34" charset="0"/>
                <a:cs typeface="Arial" panose="020B0604020202020204" pitchFamily="34" charset="0"/>
              </a:rPr>
              <a:t>Scope: The Library of the acquisitions department</a:t>
            </a:r>
          </a:p>
          <a:p>
            <a:r>
              <a:rPr lang="en-US" sz="1800" dirty="0">
                <a:effectLst/>
                <a:latin typeface="Calibri" panose="020F0502020204030204" pitchFamily="34" charset="0"/>
                <a:ea typeface="Calibri" panose="020F0502020204030204" pitchFamily="34" charset="0"/>
                <a:cs typeface="Arial" panose="020B0604020202020204" pitchFamily="34" charset="0"/>
              </a:rPr>
              <a:t>Service Unit: Acquisitions Department</a:t>
            </a:r>
          </a:p>
        </p:txBody>
      </p:sp>
      <p:pic>
        <p:nvPicPr>
          <p:cNvPr id="8" name="Picture 7">
            <a:extLst>
              <a:ext uri="{FF2B5EF4-FFF2-40B4-BE49-F238E27FC236}">
                <a16:creationId xmlns:a16="http://schemas.microsoft.com/office/drawing/2014/main" id="{1606E2E4-C087-ADCD-A5DC-A3238CF1301C}"/>
              </a:ext>
            </a:extLst>
          </p:cNvPr>
          <p:cNvPicPr>
            <a:picLocks noChangeAspect="1"/>
          </p:cNvPicPr>
          <p:nvPr/>
        </p:nvPicPr>
        <p:blipFill>
          <a:blip r:embed="rId2"/>
          <a:stretch>
            <a:fillRect/>
          </a:stretch>
        </p:blipFill>
        <p:spPr>
          <a:xfrm>
            <a:off x="0" y="2970332"/>
            <a:ext cx="9144000" cy="321498"/>
          </a:xfrm>
          <a:prstGeom prst="rect">
            <a:avLst/>
          </a:prstGeom>
          <a:ln>
            <a:solidFill>
              <a:schemeClr val="accent1"/>
            </a:solidFill>
          </a:ln>
        </p:spPr>
      </p:pic>
      <p:sp>
        <p:nvSpPr>
          <p:cNvPr id="9" name="Rectangle 8">
            <a:extLst>
              <a:ext uri="{FF2B5EF4-FFF2-40B4-BE49-F238E27FC236}">
                <a16:creationId xmlns:a16="http://schemas.microsoft.com/office/drawing/2014/main" id="{11F859B0-C753-B6F0-343A-B54CC165F255}"/>
              </a:ext>
            </a:extLst>
          </p:cNvPr>
          <p:cNvSpPr/>
          <p:nvPr/>
        </p:nvSpPr>
        <p:spPr>
          <a:xfrm>
            <a:off x="899592" y="3003798"/>
            <a:ext cx="100811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995C2BD-9B75-9D1C-17A3-806FC2A36CFA}"/>
              </a:ext>
            </a:extLst>
          </p:cNvPr>
          <p:cNvSpPr/>
          <p:nvPr/>
        </p:nvSpPr>
        <p:spPr>
          <a:xfrm>
            <a:off x="5076056" y="3003798"/>
            <a:ext cx="100811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AF08A6-EDC9-4131-32F6-FEA58A598855}"/>
              </a:ext>
            </a:extLst>
          </p:cNvPr>
          <p:cNvSpPr/>
          <p:nvPr/>
        </p:nvSpPr>
        <p:spPr>
          <a:xfrm>
            <a:off x="6804248" y="3003798"/>
            <a:ext cx="129614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3F529E05-7D90-17C9-28B4-06B54C4299F6}"/>
              </a:ext>
            </a:extLst>
          </p:cNvPr>
          <p:cNvSpPr>
            <a:spLocks noGrp="1"/>
          </p:cNvSpPr>
          <p:nvPr>
            <p:ph type="title"/>
          </p:nvPr>
        </p:nvSpPr>
        <p:spPr>
          <a:xfrm>
            <a:off x="395536" y="70415"/>
            <a:ext cx="8424936" cy="576064"/>
          </a:xfrm>
        </p:spPr>
        <p:txBody>
          <a:bodyPr>
            <a:normAutofit/>
          </a:bodyPr>
          <a:lstStyle/>
          <a:p>
            <a:r>
              <a:rPr lang="en-US" sz="2200" dirty="0"/>
              <a:t>Acquisitions Department Served Libraries and Operators – Example 1</a:t>
            </a:r>
          </a:p>
        </p:txBody>
      </p:sp>
    </p:spTree>
    <p:extLst>
      <p:ext uri="{BB962C8B-B14F-4D97-AF65-F5344CB8AC3E}">
        <p14:creationId xmlns:p14="http://schemas.microsoft.com/office/powerpoint/2010/main" val="1518455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285750" indent="-285750">
              <a:buFont typeface="Arial" panose="020B0604020202020204" pitchFamily="34" charset="0"/>
              <a:buChar char="•"/>
            </a:pPr>
            <a:r>
              <a:rPr lang="en-US" sz="1800" dirty="0"/>
              <a:t>It is possible to define that certain libraries will be able to</a:t>
            </a:r>
          </a:p>
          <a:p>
            <a:pPr marL="742950" lvl="1" indent="-285750"/>
            <a:r>
              <a:rPr lang="en-US" sz="1800" dirty="0"/>
              <a:t>Acquire for other libraries</a:t>
            </a:r>
          </a:p>
          <a:p>
            <a:pPr marL="742950" lvl="1" indent="-285750"/>
            <a:r>
              <a:rPr lang="en-US" sz="1800" dirty="0"/>
              <a:t>Receive inventory for other libraries</a:t>
            </a:r>
          </a:p>
          <a:p>
            <a:pPr marL="285750" indent="-285750">
              <a:buFont typeface="Arial" panose="020B0604020202020204" pitchFamily="34" charset="0"/>
              <a:buChar char="•"/>
            </a:pPr>
            <a:r>
              <a:rPr lang="en-US" sz="1800" dirty="0"/>
              <a:t>This is sometimes referred to as a "Library Unit", an "Acquisitions Unit" or an "Acquisitions Service Unit".</a:t>
            </a:r>
          </a:p>
          <a:p>
            <a:pPr marL="285750" indent="-285750">
              <a:buFont typeface="Arial" panose="020B0604020202020204" pitchFamily="34" charset="0"/>
              <a:buChar char="•"/>
            </a:pPr>
            <a:r>
              <a:rPr lang="en-US" sz="1800" dirty="0"/>
              <a:t>This presentation will briefly explain how this done.</a:t>
            </a:r>
          </a:p>
        </p:txBody>
      </p:sp>
    </p:spTree>
    <p:extLst>
      <p:ext uri="{BB962C8B-B14F-4D97-AF65-F5344CB8AC3E}">
        <p14:creationId xmlns:p14="http://schemas.microsoft.com/office/powerpoint/2010/main" val="2794318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87FDD-94BC-C6B3-0DB1-C7246F6479F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88A3419-8F19-8916-50BE-4514727AD996}"/>
              </a:ext>
            </a:extLst>
          </p:cNvPr>
          <p:cNvPicPr>
            <a:picLocks noChangeAspect="1"/>
          </p:cNvPicPr>
          <p:nvPr/>
        </p:nvPicPr>
        <p:blipFill>
          <a:blip r:embed="rId2"/>
          <a:stretch>
            <a:fillRect/>
          </a:stretch>
        </p:blipFill>
        <p:spPr>
          <a:xfrm>
            <a:off x="2152650" y="1504924"/>
            <a:ext cx="4838700" cy="2867025"/>
          </a:xfrm>
          <a:prstGeom prst="rect">
            <a:avLst/>
          </a:prstGeom>
          <a:ln>
            <a:solidFill>
              <a:schemeClr val="accent1"/>
            </a:solidFill>
          </a:ln>
        </p:spPr>
      </p:pic>
      <p:sp>
        <p:nvSpPr>
          <p:cNvPr id="11" name="Content Placeholder 3">
            <a:extLst>
              <a:ext uri="{FF2B5EF4-FFF2-40B4-BE49-F238E27FC236}">
                <a16:creationId xmlns:a16="http://schemas.microsoft.com/office/drawing/2014/main" id="{1A075B9C-90EF-EA47-EA6F-5C296E7E4E72}"/>
              </a:ext>
            </a:extLst>
          </p:cNvPr>
          <p:cNvSpPr>
            <a:spLocks noGrp="1"/>
          </p:cNvSpPr>
          <p:nvPr>
            <p:ph idx="1"/>
          </p:nvPr>
        </p:nvSpPr>
        <p:spPr>
          <a:xfrm>
            <a:off x="395536" y="771551"/>
            <a:ext cx="8424936" cy="1800199"/>
          </a:xfrm>
        </p:spPr>
        <p:txBody>
          <a:bodyPr>
            <a:norm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Sarah Khan logs into Alma and is at the Main Library Acquisitions Department.</a:t>
            </a:r>
          </a:p>
        </p:txBody>
      </p:sp>
      <p:sp>
        <p:nvSpPr>
          <p:cNvPr id="9" name="Rectangle 8">
            <a:extLst>
              <a:ext uri="{FF2B5EF4-FFF2-40B4-BE49-F238E27FC236}">
                <a16:creationId xmlns:a16="http://schemas.microsoft.com/office/drawing/2014/main" id="{42F84054-39AB-52CF-4C2C-911577C64CF9}"/>
              </a:ext>
            </a:extLst>
          </p:cNvPr>
          <p:cNvSpPr/>
          <p:nvPr/>
        </p:nvSpPr>
        <p:spPr>
          <a:xfrm>
            <a:off x="3299709" y="1527634"/>
            <a:ext cx="360040" cy="4680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166598-D50F-FC9E-78A8-C7D57034CDEB}"/>
              </a:ext>
            </a:extLst>
          </p:cNvPr>
          <p:cNvSpPr/>
          <p:nvPr/>
        </p:nvSpPr>
        <p:spPr>
          <a:xfrm>
            <a:off x="2987824" y="3003797"/>
            <a:ext cx="2808312" cy="3013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B6F791-6C6F-0D3B-C166-18B23C045556}"/>
              </a:ext>
            </a:extLst>
          </p:cNvPr>
          <p:cNvSpPr/>
          <p:nvPr/>
        </p:nvSpPr>
        <p:spPr>
          <a:xfrm>
            <a:off x="2555776" y="1995686"/>
            <a:ext cx="1872208"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B6579577-6917-BD2E-96CA-E3EAA1C44DE9}"/>
              </a:ext>
            </a:extLst>
          </p:cNvPr>
          <p:cNvSpPr>
            <a:spLocks noGrp="1"/>
          </p:cNvSpPr>
          <p:nvPr>
            <p:ph type="title"/>
          </p:nvPr>
        </p:nvSpPr>
        <p:spPr>
          <a:xfrm>
            <a:off x="395536" y="70415"/>
            <a:ext cx="8424936" cy="576064"/>
          </a:xfrm>
        </p:spPr>
        <p:txBody>
          <a:bodyPr>
            <a:normAutofit/>
          </a:bodyPr>
          <a:lstStyle/>
          <a:p>
            <a:r>
              <a:rPr lang="en-US" sz="2200" dirty="0"/>
              <a:t>Acquisitions Department Served Libraries and Operators – Example 1</a:t>
            </a:r>
          </a:p>
        </p:txBody>
      </p:sp>
    </p:spTree>
    <p:extLst>
      <p:ext uri="{BB962C8B-B14F-4D97-AF65-F5344CB8AC3E}">
        <p14:creationId xmlns:p14="http://schemas.microsoft.com/office/powerpoint/2010/main" val="121233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6B413-4DD5-1A26-30EC-BF00DB02DB7E}"/>
            </a:ext>
          </a:extLst>
        </p:cNvPr>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903E142B-0914-4AD2-720A-46ACAA892324}"/>
              </a:ext>
            </a:extLst>
          </p:cNvPr>
          <p:cNvSpPr>
            <a:spLocks noGrp="1"/>
          </p:cNvSpPr>
          <p:nvPr>
            <p:ph idx="1"/>
          </p:nvPr>
        </p:nvSpPr>
        <p:spPr>
          <a:xfrm>
            <a:off x="395536" y="771551"/>
            <a:ext cx="8424936" cy="576065"/>
          </a:xfrm>
        </p:spPr>
        <p:txBody>
          <a:bodyPr>
            <a:norm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Sarah Khan accesses "Acquisitions &gt; Receiving and Invoicing &gt; Receive"</a:t>
            </a:r>
          </a:p>
        </p:txBody>
      </p:sp>
      <p:pic>
        <p:nvPicPr>
          <p:cNvPr id="7" name="Picture 6">
            <a:extLst>
              <a:ext uri="{FF2B5EF4-FFF2-40B4-BE49-F238E27FC236}">
                <a16:creationId xmlns:a16="http://schemas.microsoft.com/office/drawing/2014/main" id="{46AAE61D-510F-BB66-0408-18558286E94D}"/>
              </a:ext>
            </a:extLst>
          </p:cNvPr>
          <p:cNvPicPr>
            <a:picLocks noChangeAspect="1"/>
          </p:cNvPicPr>
          <p:nvPr/>
        </p:nvPicPr>
        <p:blipFill>
          <a:blip r:embed="rId2"/>
          <a:stretch>
            <a:fillRect/>
          </a:stretch>
        </p:blipFill>
        <p:spPr>
          <a:xfrm>
            <a:off x="3059832" y="1779662"/>
            <a:ext cx="2828556" cy="2144440"/>
          </a:xfrm>
          <a:prstGeom prst="rect">
            <a:avLst/>
          </a:prstGeom>
          <a:ln>
            <a:solidFill>
              <a:schemeClr val="accent1"/>
            </a:solidFill>
          </a:ln>
        </p:spPr>
      </p:pic>
      <p:sp>
        <p:nvSpPr>
          <p:cNvPr id="8" name="Rectangle 7">
            <a:extLst>
              <a:ext uri="{FF2B5EF4-FFF2-40B4-BE49-F238E27FC236}">
                <a16:creationId xmlns:a16="http://schemas.microsoft.com/office/drawing/2014/main" id="{32B66C4B-69CA-5079-23C3-99B6BD506128}"/>
              </a:ext>
            </a:extLst>
          </p:cNvPr>
          <p:cNvSpPr/>
          <p:nvPr/>
        </p:nvSpPr>
        <p:spPr>
          <a:xfrm>
            <a:off x="3347864" y="2139702"/>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36C6C0EC-F9BE-862B-C95C-7DE1A308D446}"/>
              </a:ext>
            </a:extLst>
          </p:cNvPr>
          <p:cNvSpPr>
            <a:spLocks noGrp="1"/>
          </p:cNvSpPr>
          <p:nvPr>
            <p:ph type="title"/>
          </p:nvPr>
        </p:nvSpPr>
        <p:spPr>
          <a:xfrm>
            <a:off x="395536" y="70415"/>
            <a:ext cx="8424936" cy="576064"/>
          </a:xfrm>
        </p:spPr>
        <p:txBody>
          <a:bodyPr>
            <a:normAutofit/>
          </a:bodyPr>
          <a:lstStyle/>
          <a:p>
            <a:r>
              <a:rPr lang="en-US" sz="2200" dirty="0"/>
              <a:t>Acquisitions Department Served Libraries and Operators – Example 1</a:t>
            </a:r>
          </a:p>
        </p:txBody>
      </p:sp>
    </p:spTree>
    <p:extLst>
      <p:ext uri="{BB962C8B-B14F-4D97-AF65-F5344CB8AC3E}">
        <p14:creationId xmlns:p14="http://schemas.microsoft.com/office/powerpoint/2010/main" val="2552086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7BC38-B3B9-20B8-0774-5F4E6B1E2A9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F8317A0-6BE7-D776-3C89-7AFB28D75F5E}"/>
              </a:ext>
            </a:extLst>
          </p:cNvPr>
          <p:cNvPicPr>
            <a:picLocks noChangeAspect="1"/>
          </p:cNvPicPr>
          <p:nvPr/>
        </p:nvPicPr>
        <p:blipFill>
          <a:blip r:embed="rId2"/>
          <a:stretch>
            <a:fillRect/>
          </a:stretch>
        </p:blipFill>
        <p:spPr>
          <a:xfrm>
            <a:off x="0" y="696135"/>
            <a:ext cx="9144000" cy="3751229"/>
          </a:xfrm>
          <a:prstGeom prst="rect">
            <a:avLst/>
          </a:prstGeom>
          <a:ln>
            <a:solidFill>
              <a:schemeClr val="accent1"/>
            </a:solidFill>
          </a:ln>
        </p:spPr>
      </p:pic>
      <p:sp>
        <p:nvSpPr>
          <p:cNvPr id="10" name="TextBox 9">
            <a:extLst>
              <a:ext uri="{FF2B5EF4-FFF2-40B4-BE49-F238E27FC236}">
                <a16:creationId xmlns:a16="http://schemas.microsoft.com/office/drawing/2014/main" id="{BE97F24A-435F-B22F-C1B0-16F456981A9C}"/>
              </a:ext>
            </a:extLst>
          </p:cNvPr>
          <p:cNvSpPr txBox="1"/>
          <p:nvPr/>
        </p:nvSpPr>
        <p:spPr>
          <a:xfrm>
            <a:off x="4232570" y="1419622"/>
            <a:ext cx="4587902" cy="738664"/>
          </a:xfrm>
          <a:prstGeom prst="rect">
            <a:avLst/>
          </a:prstGeom>
          <a:solidFill>
            <a:srgbClr val="FFFF00"/>
          </a:solidFill>
          <a:ln>
            <a:solidFill>
              <a:schemeClr val="accent1"/>
            </a:solidFill>
          </a:ln>
        </p:spPr>
        <p:txBody>
          <a:bodyPr wrap="square">
            <a:spAutoFit/>
          </a:bodyPr>
          <a:lstStyle/>
          <a:p>
            <a:r>
              <a:rPr lang="en-US" sz="1400" dirty="0">
                <a:effectLst/>
                <a:latin typeface="Calibri" panose="020F0502020204030204" pitchFamily="34" charset="0"/>
                <a:ea typeface="Calibri" panose="020F0502020204030204" pitchFamily="34" charset="0"/>
                <a:cs typeface="Arial" panose="020B0604020202020204" pitchFamily="34" charset="0"/>
              </a:rPr>
              <a:t>At the Main Library Acquisitions Department Sarah Khan can receive items for the Main Library, Art Library, Engineering Library and Music Library (and not for other libraries)</a:t>
            </a:r>
          </a:p>
        </p:txBody>
      </p:sp>
      <p:sp>
        <p:nvSpPr>
          <p:cNvPr id="12" name="Rectangle 11">
            <a:extLst>
              <a:ext uri="{FF2B5EF4-FFF2-40B4-BE49-F238E27FC236}">
                <a16:creationId xmlns:a16="http://schemas.microsoft.com/office/drawing/2014/main" id="{CACA6DE5-12DD-5667-58AD-6460FE0362ED}"/>
              </a:ext>
            </a:extLst>
          </p:cNvPr>
          <p:cNvSpPr/>
          <p:nvPr/>
        </p:nvSpPr>
        <p:spPr>
          <a:xfrm>
            <a:off x="5220072" y="2427734"/>
            <a:ext cx="1584176" cy="20692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E2A3FFD1-74AE-16B0-E28D-D52DCFAAF342}"/>
              </a:ext>
            </a:extLst>
          </p:cNvPr>
          <p:cNvSpPr>
            <a:spLocks noGrp="1"/>
          </p:cNvSpPr>
          <p:nvPr>
            <p:ph type="title"/>
          </p:nvPr>
        </p:nvSpPr>
        <p:spPr>
          <a:xfrm>
            <a:off x="395536" y="70415"/>
            <a:ext cx="8424936" cy="576064"/>
          </a:xfrm>
        </p:spPr>
        <p:txBody>
          <a:bodyPr>
            <a:normAutofit/>
          </a:bodyPr>
          <a:lstStyle/>
          <a:p>
            <a:r>
              <a:rPr lang="en-US" sz="2200" dirty="0"/>
              <a:t>Acquisitions Department Served Libraries and Operators – Example 1</a:t>
            </a:r>
          </a:p>
        </p:txBody>
      </p:sp>
    </p:spTree>
    <p:extLst>
      <p:ext uri="{BB962C8B-B14F-4D97-AF65-F5344CB8AC3E}">
        <p14:creationId xmlns:p14="http://schemas.microsoft.com/office/powerpoint/2010/main" val="1863522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0F336-E5EB-3261-54BA-114595F1F47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260871-958D-2F06-96F5-C8B49077AB9E}"/>
              </a:ext>
            </a:extLst>
          </p:cNvPr>
          <p:cNvSpPr>
            <a:spLocks noGrp="1"/>
          </p:cNvSpPr>
          <p:nvPr>
            <p:ph type="ctrTitle"/>
          </p:nvPr>
        </p:nvSpPr>
        <p:spPr>
          <a:xfrm>
            <a:off x="11194" y="3319778"/>
            <a:ext cx="9132805" cy="1240583"/>
          </a:xfrm>
        </p:spPr>
        <p:txBody>
          <a:bodyPr/>
          <a:lstStyle/>
          <a:p>
            <a:pPr algn="ctr"/>
            <a:r>
              <a:rPr lang="en-US" dirty="0"/>
              <a:t>Acquisitions Department Served Libraries and Operators – Example 2</a:t>
            </a:r>
          </a:p>
        </p:txBody>
      </p:sp>
    </p:spTree>
    <p:extLst>
      <p:ext uri="{BB962C8B-B14F-4D97-AF65-F5344CB8AC3E}">
        <p14:creationId xmlns:p14="http://schemas.microsoft.com/office/powerpoint/2010/main" val="41221459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DFB00-274E-0D78-B54E-103C6131CCB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C86F0D5-FF59-46B0-69D1-FFC751401D36}"/>
              </a:ext>
            </a:extLst>
          </p:cNvPr>
          <p:cNvSpPr>
            <a:spLocks noGrp="1"/>
          </p:cNvSpPr>
          <p:nvPr>
            <p:ph type="title"/>
          </p:nvPr>
        </p:nvSpPr>
        <p:spPr/>
        <p:txBody>
          <a:bodyPr>
            <a:normAutofit/>
          </a:bodyPr>
          <a:lstStyle/>
          <a:p>
            <a:r>
              <a:rPr lang="en-US" sz="2200" dirty="0"/>
              <a:t>Acquisitions Department Served Libraries and Operators – Example 2</a:t>
            </a:r>
          </a:p>
        </p:txBody>
      </p:sp>
      <p:sp>
        <p:nvSpPr>
          <p:cNvPr id="4" name="Content Placeholder 3">
            <a:extLst>
              <a:ext uri="{FF2B5EF4-FFF2-40B4-BE49-F238E27FC236}">
                <a16:creationId xmlns:a16="http://schemas.microsoft.com/office/drawing/2014/main" id="{02303F9E-79E9-CB1D-79DA-DBA0DFF7922E}"/>
              </a:ext>
            </a:extLst>
          </p:cNvPr>
          <p:cNvSpPr>
            <a:spLocks noGrp="1"/>
          </p:cNvSpPr>
          <p:nvPr>
            <p:ph idx="1"/>
          </p:nvPr>
        </p:nvSpPr>
        <p:spPr>
          <a:xfrm>
            <a:off x="395536" y="771550"/>
            <a:ext cx="8424936" cy="3816423"/>
          </a:xfrm>
        </p:spPr>
        <p:txBody>
          <a:bodyPr>
            <a:noAutofit/>
          </a:bodyPr>
          <a:lstStyle/>
          <a:p>
            <a:pPr marL="285750" indent="-285750">
              <a:buFont typeface="Arial" panose="020B0604020202020204" pitchFamily="34" charset="0"/>
              <a:buChar char="•"/>
            </a:pPr>
            <a:r>
              <a:rPr lang="en-US" sz="1800" dirty="0"/>
              <a:t>The following setup which we will look at now means that:</a:t>
            </a:r>
          </a:p>
          <a:p>
            <a:pPr marL="742950" lvl="1" indent="-285750"/>
            <a:r>
              <a:rPr lang="en-US" sz="1800" dirty="0"/>
              <a:t>Staff can be at the "Law Library - Acquisitions Department".</a:t>
            </a:r>
          </a:p>
          <a:p>
            <a:pPr marL="742950" lvl="1" indent="-285750"/>
            <a:r>
              <a:rPr lang="en-US" sz="1800" dirty="0"/>
              <a:t>If staff user Maya Ali is at the "Law Library - Acquisitions Department"  and  does "Acquisitions &gt; Receiving and Invoicing &gt; Receive" she will be able to receive inventory for any of the following libraries and not for any other libraries:</a:t>
            </a:r>
          </a:p>
          <a:p>
            <a:pPr marL="457200" lvl="1" indent="0">
              <a:buNone/>
            </a:pPr>
            <a:endParaRPr lang="en-US" sz="1800" dirty="0"/>
          </a:p>
          <a:p>
            <a:pPr marL="1200150" lvl="2" indent="-285750"/>
            <a:r>
              <a:rPr lang="en-US" dirty="0"/>
              <a:t>The Law Library</a:t>
            </a:r>
          </a:p>
          <a:p>
            <a:pPr marL="285750" indent="-285750">
              <a:buFont typeface="Arial" panose="020B0604020202020204" pitchFamily="34" charset="0"/>
              <a:buChar char="•"/>
            </a:pPr>
            <a:r>
              <a:rPr lang="en-US" sz="1800" dirty="0"/>
              <a:t>In other words: The "Law Library - Acquisitions Department" can receive inventory only from the Law Library and not from any other libraries.</a:t>
            </a:r>
          </a:p>
        </p:txBody>
      </p:sp>
    </p:spTree>
    <p:extLst>
      <p:ext uri="{BB962C8B-B14F-4D97-AF65-F5344CB8AC3E}">
        <p14:creationId xmlns:p14="http://schemas.microsoft.com/office/powerpoint/2010/main" val="322061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91ED6-46E8-5C90-DA24-C64D70D90282}"/>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D397571-B18E-23B8-E637-3219A024720D}"/>
              </a:ext>
            </a:extLst>
          </p:cNvPr>
          <p:cNvSpPr>
            <a:spLocks noGrp="1"/>
          </p:cNvSpPr>
          <p:nvPr>
            <p:ph idx="1"/>
          </p:nvPr>
        </p:nvSpPr>
        <p:spPr>
          <a:xfrm>
            <a:off x="395536" y="771551"/>
            <a:ext cx="8424936" cy="3672407"/>
          </a:xfrm>
        </p:spPr>
        <p:txBody>
          <a:bodyPr>
            <a:normAutofit/>
          </a:bodyPr>
          <a:lstStyle/>
          <a:p>
            <a:pPr marL="285750" indent="-285750">
              <a:buFont typeface="Arial" panose="020B0604020202020204" pitchFamily="34" charset="0"/>
              <a:buChar char="•"/>
            </a:pPr>
            <a:r>
              <a:rPr lang="en-US" sz="1800" dirty="0"/>
              <a:t>For example, in the situation here in this presentation the "Law library Acquisitions Department" is defined to be able to receive inventory belonging to the following libraries:</a:t>
            </a:r>
          </a:p>
          <a:p>
            <a:pPr marL="800100" lvl="1" indent="-342900">
              <a:buFont typeface="+mj-lt"/>
              <a:buAutoNum type="arabicPeriod"/>
            </a:pPr>
            <a:r>
              <a:rPr lang="en-US" sz="1800" dirty="0"/>
              <a:t>The Law Library (itself)</a:t>
            </a:r>
          </a:p>
        </p:txBody>
      </p:sp>
      <p:sp>
        <p:nvSpPr>
          <p:cNvPr id="9" name="Title 2">
            <a:extLst>
              <a:ext uri="{FF2B5EF4-FFF2-40B4-BE49-F238E27FC236}">
                <a16:creationId xmlns:a16="http://schemas.microsoft.com/office/drawing/2014/main" id="{1E166948-F8A7-37EE-A73B-692A65A15587}"/>
              </a:ext>
            </a:extLst>
          </p:cNvPr>
          <p:cNvSpPr>
            <a:spLocks noGrp="1"/>
          </p:cNvSpPr>
          <p:nvPr>
            <p:ph type="title"/>
          </p:nvPr>
        </p:nvSpPr>
        <p:spPr>
          <a:xfrm>
            <a:off x="395536" y="70415"/>
            <a:ext cx="8424936" cy="576064"/>
          </a:xfrm>
        </p:spPr>
        <p:txBody>
          <a:bodyPr>
            <a:normAutofit/>
          </a:bodyPr>
          <a:lstStyle/>
          <a:p>
            <a:r>
              <a:rPr lang="en-US" sz="2200" dirty="0"/>
              <a:t>Acquisitions Department Served Libraries and Operators – Example 2</a:t>
            </a:r>
          </a:p>
        </p:txBody>
      </p:sp>
    </p:spTree>
    <p:extLst>
      <p:ext uri="{BB962C8B-B14F-4D97-AF65-F5344CB8AC3E}">
        <p14:creationId xmlns:p14="http://schemas.microsoft.com/office/powerpoint/2010/main" val="248196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E0586-E186-8A3B-3FA4-D0EF73FAB66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302E47D-61B8-AC23-E725-AD4C08A13977}"/>
              </a:ext>
            </a:extLst>
          </p:cNvPr>
          <p:cNvPicPr>
            <a:picLocks noChangeAspect="1"/>
          </p:cNvPicPr>
          <p:nvPr/>
        </p:nvPicPr>
        <p:blipFill>
          <a:blip r:embed="rId2"/>
          <a:stretch>
            <a:fillRect/>
          </a:stretch>
        </p:blipFill>
        <p:spPr>
          <a:xfrm>
            <a:off x="2915816" y="1501275"/>
            <a:ext cx="3458441" cy="2952328"/>
          </a:xfrm>
          <a:prstGeom prst="rect">
            <a:avLst/>
          </a:prstGeom>
          <a:ln>
            <a:solidFill>
              <a:schemeClr val="accent1"/>
            </a:solidFill>
          </a:ln>
        </p:spPr>
      </p:pic>
      <p:sp>
        <p:nvSpPr>
          <p:cNvPr id="11" name="Content Placeholder 3">
            <a:extLst>
              <a:ext uri="{FF2B5EF4-FFF2-40B4-BE49-F238E27FC236}">
                <a16:creationId xmlns:a16="http://schemas.microsoft.com/office/drawing/2014/main" id="{DA543DE6-A912-43BC-F182-911264390602}"/>
              </a:ext>
            </a:extLst>
          </p:cNvPr>
          <p:cNvSpPr>
            <a:spLocks noGrp="1"/>
          </p:cNvSpPr>
          <p:nvPr>
            <p:ph idx="1"/>
          </p:nvPr>
        </p:nvSpPr>
        <p:spPr>
          <a:xfrm>
            <a:off x="395536" y="771551"/>
            <a:ext cx="8424936" cy="595007"/>
          </a:xfrm>
        </p:spPr>
        <p:txBody>
          <a:bodyPr>
            <a:normAutofit lnSpcReduction="10000"/>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Now we will navigate to "Configuration Menu &gt; &gt; Choose on top "Configuring: Law Library" &gt; General &gt; Work Orders and Departments &gt; Work Order Departments"</a:t>
            </a:r>
          </a:p>
        </p:txBody>
      </p:sp>
      <p:sp>
        <p:nvSpPr>
          <p:cNvPr id="13" name="Rectangle 12">
            <a:extLst>
              <a:ext uri="{FF2B5EF4-FFF2-40B4-BE49-F238E27FC236}">
                <a16:creationId xmlns:a16="http://schemas.microsoft.com/office/drawing/2014/main" id="{AFCB5584-534F-C702-2777-66983D5861C1}"/>
              </a:ext>
            </a:extLst>
          </p:cNvPr>
          <p:cNvSpPr/>
          <p:nvPr/>
        </p:nvSpPr>
        <p:spPr>
          <a:xfrm>
            <a:off x="2915816" y="3671333"/>
            <a:ext cx="864096"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8CD7CBA-38FA-D0EC-55C0-45ADE055603E}"/>
              </a:ext>
            </a:extLst>
          </p:cNvPr>
          <p:cNvSpPr/>
          <p:nvPr/>
        </p:nvSpPr>
        <p:spPr>
          <a:xfrm>
            <a:off x="3963155" y="3404042"/>
            <a:ext cx="1505193"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1098039-FB90-9271-96DB-F037BB9698A6}"/>
              </a:ext>
            </a:extLst>
          </p:cNvPr>
          <p:cNvSpPr/>
          <p:nvPr/>
        </p:nvSpPr>
        <p:spPr>
          <a:xfrm>
            <a:off x="3969321" y="1563638"/>
            <a:ext cx="1826815"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2">
            <a:extLst>
              <a:ext uri="{FF2B5EF4-FFF2-40B4-BE49-F238E27FC236}">
                <a16:creationId xmlns:a16="http://schemas.microsoft.com/office/drawing/2014/main" id="{BCB3A659-12C6-65A1-54E2-CBE97CBAF593}"/>
              </a:ext>
            </a:extLst>
          </p:cNvPr>
          <p:cNvSpPr>
            <a:spLocks noGrp="1"/>
          </p:cNvSpPr>
          <p:nvPr>
            <p:ph type="title"/>
          </p:nvPr>
        </p:nvSpPr>
        <p:spPr>
          <a:xfrm>
            <a:off x="395536" y="70415"/>
            <a:ext cx="8424936" cy="576064"/>
          </a:xfrm>
        </p:spPr>
        <p:txBody>
          <a:bodyPr>
            <a:normAutofit/>
          </a:bodyPr>
          <a:lstStyle/>
          <a:p>
            <a:r>
              <a:rPr lang="en-US" sz="2200" dirty="0"/>
              <a:t>Acquisitions Department Served Libraries and Operators – Example 2</a:t>
            </a:r>
          </a:p>
        </p:txBody>
      </p:sp>
    </p:spTree>
    <p:extLst>
      <p:ext uri="{BB962C8B-B14F-4D97-AF65-F5344CB8AC3E}">
        <p14:creationId xmlns:p14="http://schemas.microsoft.com/office/powerpoint/2010/main" val="2691129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389D9-CDD1-0885-E9C5-99223017781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E4FD3FF-75A2-8BE0-AADF-7992F2404CE8}"/>
              </a:ext>
            </a:extLst>
          </p:cNvPr>
          <p:cNvPicPr>
            <a:picLocks noChangeAspect="1"/>
          </p:cNvPicPr>
          <p:nvPr/>
        </p:nvPicPr>
        <p:blipFill>
          <a:blip r:embed="rId2"/>
          <a:stretch>
            <a:fillRect/>
          </a:stretch>
        </p:blipFill>
        <p:spPr>
          <a:xfrm>
            <a:off x="0" y="1445626"/>
            <a:ext cx="9144000" cy="2252247"/>
          </a:xfrm>
          <a:prstGeom prst="rect">
            <a:avLst/>
          </a:prstGeom>
          <a:ln>
            <a:solidFill>
              <a:schemeClr val="accent1"/>
            </a:solidFill>
          </a:ln>
        </p:spPr>
      </p:pic>
      <p:sp>
        <p:nvSpPr>
          <p:cNvPr id="11" name="Content Placeholder 3">
            <a:extLst>
              <a:ext uri="{FF2B5EF4-FFF2-40B4-BE49-F238E27FC236}">
                <a16:creationId xmlns:a16="http://schemas.microsoft.com/office/drawing/2014/main" id="{C421E4C3-3255-365D-366B-23F4BED36241}"/>
              </a:ext>
            </a:extLst>
          </p:cNvPr>
          <p:cNvSpPr>
            <a:spLocks noGrp="1"/>
          </p:cNvSpPr>
          <p:nvPr>
            <p:ph idx="1"/>
          </p:nvPr>
        </p:nvSpPr>
        <p:spPr>
          <a:xfrm>
            <a:off x="395536" y="771551"/>
            <a:ext cx="8424936" cy="595007"/>
          </a:xfrm>
        </p:spPr>
        <p:txBody>
          <a:bodyPr>
            <a:norm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We will edit the "Law library Acquisitions Department"</a:t>
            </a:r>
          </a:p>
        </p:txBody>
      </p:sp>
      <p:sp>
        <p:nvSpPr>
          <p:cNvPr id="13" name="Rectangle 12">
            <a:extLst>
              <a:ext uri="{FF2B5EF4-FFF2-40B4-BE49-F238E27FC236}">
                <a16:creationId xmlns:a16="http://schemas.microsoft.com/office/drawing/2014/main" id="{B59A1F82-2C2F-C2B0-9CFF-A1D8CD8ED833}"/>
              </a:ext>
            </a:extLst>
          </p:cNvPr>
          <p:cNvSpPr/>
          <p:nvPr/>
        </p:nvSpPr>
        <p:spPr>
          <a:xfrm>
            <a:off x="7988629" y="3037714"/>
            <a:ext cx="360040" cy="2499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7429FEE-0376-0D6D-C9B9-EFF66F4FC69F}"/>
              </a:ext>
            </a:extLst>
          </p:cNvPr>
          <p:cNvSpPr/>
          <p:nvPr/>
        </p:nvSpPr>
        <p:spPr>
          <a:xfrm>
            <a:off x="1719386" y="2782955"/>
            <a:ext cx="1224136" cy="2499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3E58BDC-A381-0CAA-9E6D-E1542165CA61}"/>
              </a:ext>
            </a:extLst>
          </p:cNvPr>
          <p:cNvSpPr/>
          <p:nvPr/>
        </p:nvSpPr>
        <p:spPr>
          <a:xfrm>
            <a:off x="683568" y="1885608"/>
            <a:ext cx="2016224" cy="2800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AB532187-3643-0D19-6850-5946996899E6}"/>
              </a:ext>
            </a:extLst>
          </p:cNvPr>
          <p:cNvSpPr>
            <a:spLocks noGrp="1"/>
          </p:cNvSpPr>
          <p:nvPr>
            <p:ph type="title"/>
          </p:nvPr>
        </p:nvSpPr>
        <p:spPr>
          <a:xfrm>
            <a:off x="395536" y="70415"/>
            <a:ext cx="8424936" cy="576064"/>
          </a:xfrm>
        </p:spPr>
        <p:txBody>
          <a:bodyPr>
            <a:normAutofit/>
          </a:bodyPr>
          <a:lstStyle/>
          <a:p>
            <a:r>
              <a:rPr lang="en-US" sz="2200" dirty="0"/>
              <a:t>Acquisitions Department Served Libraries and Operators – Example 2</a:t>
            </a:r>
          </a:p>
        </p:txBody>
      </p:sp>
    </p:spTree>
    <p:extLst>
      <p:ext uri="{BB962C8B-B14F-4D97-AF65-F5344CB8AC3E}">
        <p14:creationId xmlns:p14="http://schemas.microsoft.com/office/powerpoint/2010/main" val="997200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EE374-7A32-68B7-D72B-0B114A2738A2}"/>
            </a:ext>
          </a:extLst>
        </p:cNvPr>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F855798D-0E05-E132-1311-1C3CF0244977}"/>
              </a:ext>
            </a:extLst>
          </p:cNvPr>
          <p:cNvSpPr>
            <a:spLocks noGrp="1"/>
          </p:cNvSpPr>
          <p:nvPr>
            <p:ph idx="1"/>
          </p:nvPr>
        </p:nvSpPr>
        <p:spPr>
          <a:xfrm>
            <a:off x="395536" y="771551"/>
            <a:ext cx="8424936" cy="3528391"/>
          </a:xfrm>
        </p:spPr>
        <p:txBody>
          <a:bodyPr>
            <a:norm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See that it is defined that the "Served Libraries" are: </a:t>
            </a:r>
          </a:p>
          <a:p>
            <a:pPr marL="800100" lvl="1" indent="-342900">
              <a:buFont typeface="+mj-lt"/>
              <a:buAutoNum type="arabicPeriod"/>
            </a:pPr>
            <a:r>
              <a:rPr lang="en-US" sz="1800" dirty="0"/>
              <a:t>The Law Library (itself)</a:t>
            </a:r>
          </a:p>
        </p:txBody>
      </p:sp>
      <p:sp>
        <p:nvSpPr>
          <p:cNvPr id="8" name="Title 2">
            <a:extLst>
              <a:ext uri="{FF2B5EF4-FFF2-40B4-BE49-F238E27FC236}">
                <a16:creationId xmlns:a16="http://schemas.microsoft.com/office/drawing/2014/main" id="{2CB6AC7E-D1CE-39CE-93C1-DA00C1B07332}"/>
              </a:ext>
            </a:extLst>
          </p:cNvPr>
          <p:cNvSpPr>
            <a:spLocks noGrp="1"/>
          </p:cNvSpPr>
          <p:nvPr>
            <p:ph type="title"/>
          </p:nvPr>
        </p:nvSpPr>
        <p:spPr>
          <a:xfrm>
            <a:off x="395536" y="70415"/>
            <a:ext cx="8424936" cy="576064"/>
          </a:xfrm>
        </p:spPr>
        <p:txBody>
          <a:bodyPr>
            <a:normAutofit/>
          </a:bodyPr>
          <a:lstStyle/>
          <a:p>
            <a:r>
              <a:rPr lang="en-US" sz="2200" dirty="0"/>
              <a:t>Acquisitions Department Served Libraries and Operators – Example 2</a:t>
            </a:r>
          </a:p>
        </p:txBody>
      </p:sp>
    </p:spTree>
    <p:extLst>
      <p:ext uri="{BB962C8B-B14F-4D97-AF65-F5344CB8AC3E}">
        <p14:creationId xmlns:p14="http://schemas.microsoft.com/office/powerpoint/2010/main" val="2178298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F96DA-B000-B493-5497-C68D38FA183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ED4F7EE-A873-00E9-6BDF-30794E961CB8}"/>
              </a:ext>
            </a:extLst>
          </p:cNvPr>
          <p:cNvPicPr>
            <a:picLocks noChangeAspect="1"/>
          </p:cNvPicPr>
          <p:nvPr/>
        </p:nvPicPr>
        <p:blipFill>
          <a:blip r:embed="rId2"/>
          <a:stretch>
            <a:fillRect/>
          </a:stretch>
        </p:blipFill>
        <p:spPr>
          <a:xfrm>
            <a:off x="0" y="1341010"/>
            <a:ext cx="9144000" cy="1980385"/>
          </a:xfrm>
          <a:prstGeom prst="rect">
            <a:avLst/>
          </a:prstGeom>
          <a:ln>
            <a:solidFill>
              <a:schemeClr val="accent1"/>
            </a:solidFill>
          </a:ln>
        </p:spPr>
      </p:pic>
      <p:sp>
        <p:nvSpPr>
          <p:cNvPr id="9" name="Rectangle 8">
            <a:extLst>
              <a:ext uri="{FF2B5EF4-FFF2-40B4-BE49-F238E27FC236}">
                <a16:creationId xmlns:a16="http://schemas.microsoft.com/office/drawing/2014/main" id="{024DA3D9-86C6-16AA-B8F1-02F4D18B2C15}"/>
              </a:ext>
            </a:extLst>
          </p:cNvPr>
          <p:cNvSpPr/>
          <p:nvPr/>
        </p:nvSpPr>
        <p:spPr>
          <a:xfrm>
            <a:off x="827584" y="1779662"/>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3338A952-7A29-47D6-1707-CF5B89C26BAA}"/>
              </a:ext>
            </a:extLst>
          </p:cNvPr>
          <p:cNvSpPr>
            <a:spLocks noGrp="1"/>
          </p:cNvSpPr>
          <p:nvPr>
            <p:ph type="title"/>
          </p:nvPr>
        </p:nvSpPr>
        <p:spPr>
          <a:xfrm>
            <a:off x="395536" y="70415"/>
            <a:ext cx="8424936" cy="576064"/>
          </a:xfrm>
        </p:spPr>
        <p:txBody>
          <a:bodyPr>
            <a:normAutofit/>
          </a:bodyPr>
          <a:lstStyle/>
          <a:p>
            <a:r>
              <a:rPr lang="en-US" sz="2200" dirty="0"/>
              <a:t>Acquisitions Department Served Libraries and Operators – Example 2</a:t>
            </a:r>
          </a:p>
        </p:txBody>
      </p:sp>
    </p:spTree>
    <p:extLst>
      <p:ext uri="{BB962C8B-B14F-4D97-AF65-F5344CB8AC3E}">
        <p14:creationId xmlns:p14="http://schemas.microsoft.com/office/powerpoint/2010/main" val="2042919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5BD1E-179B-BEEB-301B-C3A5A7D113E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AEF0FD2-B9D3-DD3A-FCB2-B7C6C13AF5FC}"/>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59576817-FAD6-9F68-49D3-EB283C176153}"/>
              </a:ext>
            </a:extLst>
          </p:cNvPr>
          <p:cNvSpPr>
            <a:spLocks noGrp="1"/>
          </p:cNvSpPr>
          <p:nvPr>
            <p:ph idx="1"/>
          </p:nvPr>
        </p:nvSpPr>
        <p:spPr>
          <a:xfrm>
            <a:off x="395536" y="771551"/>
            <a:ext cx="8424936" cy="2232247"/>
          </a:xfrm>
        </p:spPr>
        <p:txBody>
          <a:bodyPr>
            <a:normAutofit/>
          </a:bodyPr>
          <a:lstStyle/>
          <a:p>
            <a:pPr marL="285750" indent="-285750">
              <a:buFont typeface="Arial" panose="020B0604020202020204" pitchFamily="34" charset="0"/>
              <a:buChar char="•"/>
            </a:pPr>
            <a:r>
              <a:rPr lang="en-US" sz="1800" dirty="0"/>
              <a:t>In general, these are the key elements:</a:t>
            </a:r>
          </a:p>
          <a:p>
            <a:pPr marL="742950" lvl="1" indent="-285750"/>
            <a:r>
              <a:rPr lang="en-US" sz="1800" dirty="0"/>
              <a:t>The "Acquire for" library relations determine which POL Owner Library may acquire inventory for which other libraries</a:t>
            </a:r>
          </a:p>
          <a:p>
            <a:pPr marL="742950" lvl="1" indent="-285750"/>
            <a:r>
              <a:rPr lang="en-US" sz="1800" dirty="0"/>
              <a:t>The "Served Libraries" of the Acquisitions Department determine which libraries' inventory may be received while at that Acquisitions Department.</a:t>
            </a:r>
          </a:p>
        </p:txBody>
      </p:sp>
    </p:spTree>
    <p:extLst>
      <p:ext uri="{BB962C8B-B14F-4D97-AF65-F5344CB8AC3E}">
        <p14:creationId xmlns:p14="http://schemas.microsoft.com/office/powerpoint/2010/main" val="1838309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011FC-BDBF-BFBD-4C1C-0894E918ED1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E6D50EB-F646-D784-038F-529905C54D6B}"/>
              </a:ext>
            </a:extLst>
          </p:cNvPr>
          <p:cNvPicPr>
            <a:picLocks noChangeAspect="1"/>
          </p:cNvPicPr>
          <p:nvPr/>
        </p:nvPicPr>
        <p:blipFill>
          <a:blip r:embed="rId2"/>
          <a:stretch>
            <a:fillRect/>
          </a:stretch>
        </p:blipFill>
        <p:spPr>
          <a:xfrm>
            <a:off x="0" y="1821048"/>
            <a:ext cx="9144000" cy="1501404"/>
          </a:xfrm>
          <a:prstGeom prst="rect">
            <a:avLst/>
          </a:prstGeom>
          <a:ln>
            <a:solidFill>
              <a:schemeClr val="accent1"/>
            </a:solidFill>
          </a:ln>
        </p:spPr>
      </p:pic>
      <p:sp>
        <p:nvSpPr>
          <p:cNvPr id="11" name="Content Placeholder 3">
            <a:extLst>
              <a:ext uri="{FF2B5EF4-FFF2-40B4-BE49-F238E27FC236}">
                <a16:creationId xmlns:a16="http://schemas.microsoft.com/office/drawing/2014/main" id="{AA866B86-AECC-57DA-FF2A-7AA4F408373B}"/>
              </a:ext>
            </a:extLst>
          </p:cNvPr>
          <p:cNvSpPr>
            <a:spLocks noGrp="1"/>
          </p:cNvSpPr>
          <p:nvPr>
            <p:ph idx="1"/>
          </p:nvPr>
        </p:nvSpPr>
        <p:spPr>
          <a:xfrm>
            <a:off x="395536" y="771551"/>
            <a:ext cx="8424936" cy="432047"/>
          </a:xfrm>
        </p:spPr>
        <p:txBody>
          <a:bodyPr>
            <a:norm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For example, Maya Ali is an operator in the Law Library Acquisitions Department</a:t>
            </a:r>
          </a:p>
        </p:txBody>
      </p:sp>
      <p:sp>
        <p:nvSpPr>
          <p:cNvPr id="5" name="Rectangle 4">
            <a:extLst>
              <a:ext uri="{FF2B5EF4-FFF2-40B4-BE49-F238E27FC236}">
                <a16:creationId xmlns:a16="http://schemas.microsoft.com/office/drawing/2014/main" id="{24E8EFEB-2341-B44E-A4FB-74C3BE2ED966}"/>
              </a:ext>
            </a:extLst>
          </p:cNvPr>
          <p:cNvSpPr/>
          <p:nvPr/>
        </p:nvSpPr>
        <p:spPr>
          <a:xfrm>
            <a:off x="467544" y="3087920"/>
            <a:ext cx="720080" cy="2160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48823E-B4D1-87E0-5CC3-9E8CA383AC1E}"/>
              </a:ext>
            </a:extLst>
          </p:cNvPr>
          <p:cNvSpPr/>
          <p:nvPr/>
        </p:nvSpPr>
        <p:spPr>
          <a:xfrm>
            <a:off x="2195736" y="2195808"/>
            <a:ext cx="504056" cy="2319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8AE6516-AED5-3F83-DD42-75B444128DE3}"/>
              </a:ext>
            </a:extLst>
          </p:cNvPr>
          <p:cNvSpPr/>
          <p:nvPr/>
        </p:nvSpPr>
        <p:spPr>
          <a:xfrm>
            <a:off x="7740352" y="2571750"/>
            <a:ext cx="1080120"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1F427D7F-050B-A8F2-4E72-973495B656E4}"/>
              </a:ext>
            </a:extLst>
          </p:cNvPr>
          <p:cNvSpPr>
            <a:spLocks noGrp="1"/>
          </p:cNvSpPr>
          <p:nvPr>
            <p:ph type="title"/>
          </p:nvPr>
        </p:nvSpPr>
        <p:spPr>
          <a:xfrm>
            <a:off x="395536" y="70415"/>
            <a:ext cx="8424936" cy="576064"/>
          </a:xfrm>
        </p:spPr>
        <p:txBody>
          <a:bodyPr>
            <a:normAutofit/>
          </a:bodyPr>
          <a:lstStyle/>
          <a:p>
            <a:r>
              <a:rPr lang="en-US" sz="2200" dirty="0"/>
              <a:t>Acquisitions Department Served Libraries and Operators – Example 2</a:t>
            </a:r>
          </a:p>
        </p:txBody>
      </p:sp>
    </p:spTree>
    <p:extLst>
      <p:ext uri="{BB962C8B-B14F-4D97-AF65-F5344CB8AC3E}">
        <p14:creationId xmlns:p14="http://schemas.microsoft.com/office/powerpoint/2010/main" val="35653992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314EC-21B3-FAF7-72EF-ECB45EAB7D4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E17CA11-8B1C-EE50-6C17-BF765102146E}"/>
              </a:ext>
            </a:extLst>
          </p:cNvPr>
          <p:cNvPicPr>
            <a:picLocks noChangeAspect="1"/>
          </p:cNvPicPr>
          <p:nvPr/>
        </p:nvPicPr>
        <p:blipFill>
          <a:blip r:embed="rId2"/>
          <a:stretch>
            <a:fillRect/>
          </a:stretch>
        </p:blipFill>
        <p:spPr>
          <a:xfrm>
            <a:off x="0" y="2954304"/>
            <a:ext cx="9144000" cy="353428"/>
          </a:xfrm>
          <a:prstGeom prst="rect">
            <a:avLst/>
          </a:prstGeom>
          <a:ln>
            <a:solidFill>
              <a:schemeClr val="accent1"/>
            </a:solidFill>
          </a:ln>
        </p:spPr>
      </p:pic>
      <p:sp>
        <p:nvSpPr>
          <p:cNvPr id="11" name="Content Placeholder 3">
            <a:extLst>
              <a:ext uri="{FF2B5EF4-FFF2-40B4-BE49-F238E27FC236}">
                <a16:creationId xmlns:a16="http://schemas.microsoft.com/office/drawing/2014/main" id="{D97A4965-2084-55CF-69FD-2A52BEE7E10E}"/>
              </a:ext>
            </a:extLst>
          </p:cNvPr>
          <p:cNvSpPr>
            <a:spLocks noGrp="1"/>
          </p:cNvSpPr>
          <p:nvPr>
            <p:ph idx="1"/>
          </p:nvPr>
        </p:nvSpPr>
        <p:spPr>
          <a:xfrm>
            <a:off x="395536" y="771551"/>
            <a:ext cx="8424936" cy="1800199"/>
          </a:xfrm>
        </p:spPr>
        <p:txBody>
          <a:bodyPr>
            <a:norm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If a user is an operator in an acquisitions department, then in the list of roles they will appear as</a:t>
            </a:r>
          </a:p>
          <a:p>
            <a:r>
              <a:rPr lang="en-US" sz="1800" dirty="0">
                <a:effectLst/>
                <a:latin typeface="Calibri" panose="020F0502020204030204" pitchFamily="34" charset="0"/>
                <a:ea typeface="Calibri" panose="020F0502020204030204" pitchFamily="34" charset="0"/>
                <a:cs typeface="Arial" panose="020B0604020202020204" pitchFamily="34" charset="0"/>
              </a:rPr>
              <a:t>Role: Receiving Operator</a:t>
            </a:r>
          </a:p>
          <a:p>
            <a:r>
              <a:rPr lang="en-US" sz="1800" dirty="0">
                <a:effectLst/>
                <a:latin typeface="Calibri" panose="020F0502020204030204" pitchFamily="34" charset="0"/>
                <a:ea typeface="Calibri" panose="020F0502020204030204" pitchFamily="34" charset="0"/>
                <a:cs typeface="Arial" panose="020B0604020202020204" pitchFamily="34" charset="0"/>
              </a:rPr>
              <a:t>Scope: The Library of the acquisitions department</a:t>
            </a:r>
          </a:p>
          <a:p>
            <a:r>
              <a:rPr lang="en-US" sz="1800" dirty="0">
                <a:effectLst/>
                <a:latin typeface="Calibri" panose="020F0502020204030204" pitchFamily="34" charset="0"/>
                <a:ea typeface="Calibri" panose="020F0502020204030204" pitchFamily="34" charset="0"/>
                <a:cs typeface="Arial" panose="020B0604020202020204" pitchFamily="34" charset="0"/>
              </a:rPr>
              <a:t>Service Unit: Acquisitions Department</a:t>
            </a:r>
          </a:p>
        </p:txBody>
      </p:sp>
      <p:sp>
        <p:nvSpPr>
          <p:cNvPr id="9" name="Rectangle 8">
            <a:extLst>
              <a:ext uri="{FF2B5EF4-FFF2-40B4-BE49-F238E27FC236}">
                <a16:creationId xmlns:a16="http://schemas.microsoft.com/office/drawing/2014/main" id="{E914E02F-8CC9-1D13-37F9-3DEF44846D15}"/>
              </a:ext>
            </a:extLst>
          </p:cNvPr>
          <p:cNvSpPr/>
          <p:nvPr/>
        </p:nvSpPr>
        <p:spPr>
          <a:xfrm>
            <a:off x="899592" y="3003798"/>
            <a:ext cx="100811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5A9A32-3933-2BCE-6A5D-BAB6B8E85849}"/>
              </a:ext>
            </a:extLst>
          </p:cNvPr>
          <p:cNvSpPr/>
          <p:nvPr/>
        </p:nvSpPr>
        <p:spPr>
          <a:xfrm>
            <a:off x="5076056" y="3003798"/>
            <a:ext cx="100811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F978823-ED74-B1DC-DCDB-973F66A152D3}"/>
              </a:ext>
            </a:extLst>
          </p:cNvPr>
          <p:cNvSpPr/>
          <p:nvPr/>
        </p:nvSpPr>
        <p:spPr>
          <a:xfrm>
            <a:off x="6804248" y="3003798"/>
            <a:ext cx="1584176" cy="3039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3E33C176-1BC9-73F3-7929-A7E382F03C1E}"/>
              </a:ext>
            </a:extLst>
          </p:cNvPr>
          <p:cNvSpPr>
            <a:spLocks noGrp="1"/>
          </p:cNvSpPr>
          <p:nvPr>
            <p:ph type="title"/>
          </p:nvPr>
        </p:nvSpPr>
        <p:spPr>
          <a:xfrm>
            <a:off x="395536" y="70415"/>
            <a:ext cx="8424936" cy="576064"/>
          </a:xfrm>
        </p:spPr>
        <p:txBody>
          <a:bodyPr>
            <a:normAutofit/>
          </a:bodyPr>
          <a:lstStyle/>
          <a:p>
            <a:r>
              <a:rPr lang="en-US" sz="2200" dirty="0"/>
              <a:t>Acquisitions Department Served Libraries and Operators – Example 2</a:t>
            </a:r>
          </a:p>
        </p:txBody>
      </p:sp>
    </p:spTree>
    <p:extLst>
      <p:ext uri="{BB962C8B-B14F-4D97-AF65-F5344CB8AC3E}">
        <p14:creationId xmlns:p14="http://schemas.microsoft.com/office/powerpoint/2010/main" val="37647027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FB392-F114-DE17-BFAC-DE3BE8DE371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51E9AE1-3F5C-7970-C81A-1F3A1B2BFC12}"/>
              </a:ext>
            </a:extLst>
          </p:cNvPr>
          <p:cNvPicPr>
            <a:picLocks noChangeAspect="1"/>
          </p:cNvPicPr>
          <p:nvPr/>
        </p:nvPicPr>
        <p:blipFill>
          <a:blip r:embed="rId2"/>
          <a:stretch>
            <a:fillRect/>
          </a:stretch>
        </p:blipFill>
        <p:spPr>
          <a:xfrm>
            <a:off x="1988629" y="1512956"/>
            <a:ext cx="5238750" cy="2914650"/>
          </a:xfrm>
          <a:prstGeom prst="rect">
            <a:avLst/>
          </a:prstGeom>
          <a:ln>
            <a:solidFill>
              <a:schemeClr val="accent1"/>
            </a:solidFill>
          </a:ln>
        </p:spPr>
      </p:pic>
      <p:sp>
        <p:nvSpPr>
          <p:cNvPr id="11" name="Content Placeholder 3">
            <a:extLst>
              <a:ext uri="{FF2B5EF4-FFF2-40B4-BE49-F238E27FC236}">
                <a16:creationId xmlns:a16="http://schemas.microsoft.com/office/drawing/2014/main" id="{6950A530-191E-1849-60DD-6C93A23B9D54}"/>
              </a:ext>
            </a:extLst>
          </p:cNvPr>
          <p:cNvSpPr>
            <a:spLocks noGrp="1"/>
          </p:cNvSpPr>
          <p:nvPr>
            <p:ph idx="1"/>
          </p:nvPr>
        </p:nvSpPr>
        <p:spPr>
          <a:xfrm>
            <a:off x="395536" y="771551"/>
            <a:ext cx="8424936" cy="1800199"/>
          </a:xfrm>
        </p:spPr>
        <p:txBody>
          <a:bodyPr>
            <a:norm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Maya Ali logs into Alma and is at the Law Library Acquisitions Department.</a:t>
            </a:r>
          </a:p>
        </p:txBody>
      </p:sp>
      <p:sp>
        <p:nvSpPr>
          <p:cNvPr id="9" name="Rectangle 8">
            <a:extLst>
              <a:ext uri="{FF2B5EF4-FFF2-40B4-BE49-F238E27FC236}">
                <a16:creationId xmlns:a16="http://schemas.microsoft.com/office/drawing/2014/main" id="{1E34CA96-E817-E368-5276-9C288837585E}"/>
              </a:ext>
            </a:extLst>
          </p:cNvPr>
          <p:cNvSpPr/>
          <p:nvPr/>
        </p:nvSpPr>
        <p:spPr>
          <a:xfrm>
            <a:off x="3299709" y="1527634"/>
            <a:ext cx="360040" cy="4680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B9899A-E274-F5A5-53D8-1AD3C1ECA865}"/>
              </a:ext>
            </a:extLst>
          </p:cNvPr>
          <p:cNvSpPr/>
          <p:nvPr/>
        </p:nvSpPr>
        <p:spPr>
          <a:xfrm>
            <a:off x="2987824" y="3003797"/>
            <a:ext cx="2952328" cy="3093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419428-D824-E47E-8A2A-D85F23C4062F}"/>
              </a:ext>
            </a:extLst>
          </p:cNvPr>
          <p:cNvSpPr/>
          <p:nvPr/>
        </p:nvSpPr>
        <p:spPr>
          <a:xfrm>
            <a:off x="2483768" y="1995686"/>
            <a:ext cx="1944216" cy="7011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A3BBA721-8BE0-76B3-BCF4-F625E4D452BD}"/>
              </a:ext>
            </a:extLst>
          </p:cNvPr>
          <p:cNvSpPr>
            <a:spLocks noGrp="1"/>
          </p:cNvSpPr>
          <p:nvPr>
            <p:ph type="title"/>
          </p:nvPr>
        </p:nvSpPr>
        <p:spPr>
          <a:xfrm>
            <a:off x="395536" y="70415"/>
            <a:ext cx="8424936" cy="576064"/>
          </a:xfrm>
        </p:spPr>
        <p:txBody>
          <a:bodyPr>
            <a:normAutofit/>
          </a:bodyPr>
          <a:lstStyle/>
          <a:p>
            <a:r>
              <a:rPr lang="en-US" sz="2200" dirty="0"/>
              <a:t>Acquisitions Department Served Libraries and Operators – Example 2</a:t>
            </a:r>
          </a:p>
        </p:txBody>
      </p:sp>
    </p:spTree>
    <p:extLst>
      <p:ext uri="{BB962C8B-B14F-4D97-AF65-F5344CB8AC3E}">
        <p14:creationId xmlns:p14="http://schemas.microsoft.com/office/powerpoint/2010/main" val="2780421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DEADC-E62C-7C49-7923-1147C1460F62}"/>
            </a:ext>
          </a:extLst>
        </p:cNvPr>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F1B4DCBC-B967-7C21-8169-30AD2D43A14F}"/>
              </a:ext>
            </a:extLst>
          </p:cNvPr>
          <p:cNvSpPr>
            <a:spLocks noGrp="1"/>
          </p:cNvSpPr>
          <p:nvPr>
            <p:ph idx="1"/>
          </p:nvPr>
        </p:nvSpPr>
        <p:spPr>
          <a:xfrm>
            <a:off x="395536" y="771551"/>
            <a:ext cx="8424936" cy="576065"/>
          </a:xfrm>
        </p:spPr>
        <p:txBody>
          <a:bodyPr>
            <a:norm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Maya Ali accesses "Acquisitions &gt; Receiving and Invoicing &gt; Receive"</a:t>
            </a:r>
          </a:p>
        </p:txBody>
      </p:sp>
      <p:pic>
        <p:nvPicPr>
          <p:cNvPr id="7" name="Picture 6">
            <a:extLst>
              <a:ext uri="{FF2B5EF4-FFF2-40B4-BE49-F238E27FC236}">
                <a16:creationId xmlns:a16="http://schemas.microsoft.com/office/drawing/2014/main" id="{55969E66-F542-F86E-97C9-87C654D70225}"/>
              </a:ext>
            </a:extLst>
          </p:cNvPr>
          <p:cNvPicPr>
            <a:picLocks noChangeAspect="1"/>
          </p:cNvPicPr>
          <p:nvPr/>
        </p:nvPicPr>
        <p:blipFill>
          <a:blip r:embed="rId2"/>
          <a:stretch>
            <a:fillRect/>
          </a:stretch>
        </p:blipFill>
        <p:spPr>
          <a:xfrm>
            <a:off x="3059832" y="1779662"/>
            <a:ext cx="2828556" cy="2144440"/>
          </a:xfrm>
          <a:prstGeom prst="rect">
            <a:avLst/>
          </a:prstGeom>
          <a:ln>
            <a:solidFill>
              <a:schemeClr val="accent1"/>
            </a:solidFill>
          </a:ln>
        </p:spPr>
      </p:pic>
      <p:sp>
        <p:nvSpPr>
          <p:cNvPr id="8" name="Rectangle 7">
            <a:extLst>
              <a:ext uri="{FF2B5EF4-FFF2-40B4-BE49-F238E27FC236}">
                <a16:creationId xmlns:a16="http://schemas.microsoft.com/office/drawing/2014/main" id="{C33A8E8C-F370-E5D7-DB7A-A01B70325CAC}"/>
              </a:ext>
            </a:extLst>
          </p:cNvPr>
          <p:cNvSpPr/>
          <p:nvPr/>
        </p:nvSpPr>
        <p:spPr>
          <a:xfrm>
            <a:off x="3347864" y="2139702"/>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1711C02D-37BA-9FF2-BF81-DFA64A83613A}"/>
              </a:ext>
            </a:extLst>
          </p:cNvPr>
          <p:cNvSpPr>
            <a:spLocks noGrp="1"/>
          </p:cNvSpPr>
          <p:nvPr>
            <p:ph type="title"/>
          </p:nvPr>
        </p:nvSpPr>
        <p:spPr>
          <a:xfrm>
            <a:off x="395536" y="70415"/>
            <a:ext cx="8424936" cy="576064"/>
          </a:xfrm>
        </p:spPr>
        <p:txBody>
          <a:bodyPr>
            <a:normAutofit/>
          </a:bodyPr>
          <a:lstStyle/>
          <a:p>
            <a:r>
              <a:rPr lang="en-US" sz="2200" dirty="0"/>
              <a:t>Acquisitions Department Served Libraries and Operators – Example 2</a:t>
            </a:r>
          </a:p>
        </p:txBody>
      </p:sp>
    </p:spTree>
    <p:extLst>
      <p:ext uri="{BB962C8B-B14F-4D97-AF65-F5344CB8AC3E}">
        <p14:creationId xmlns:p14="http://schemas.microsoft.com/office/powerpoint/2010/main" val="40284360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80880-8CAB-EDED-0581-7EF24D167B6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8805995-7D5F-2810-0A11-98364830F2C6}"/>
              </a:ext>
            </a:extLst>
          </p:cNvPr>
          <p:cNvPicPr>
            <a:picLocks noChangeAspect="1"/>
          </p:cNvPicPr>
          <p:nvPr/>
        </p:nvPicPr>
        <p:blipFill>
          <a:blip r:embed="rId2"/>
          <a:stretch>
            <a:fillRect/>
          </a:stretch>
        </p:blipFill>
        <p:spPr>
          <a:xfrm>
            <a:off x="0" y="794766"/>
            <a:ext cx="9144000" cy="3553968"/>
          </a:xfrm>
          <a:prstGeom prst="rect">
            <a:avLst/>
          </a:prstGeom>
          <a:ln>
            <a:solidFill>
              <a:schemeClr val="accent1"/>
            </a:solidFill>
          </a:ln>
        </p:spPr>
      </p:pic>
      <p:sp>
        <p:nvSpPr>
          <p:cNvPr id="10" name="TextBox 9">
            <a:extLst>
              <a:ext uri="{FF2B5EF4-FFF2-40B4-BE49-F238E27FC236}">
                <a16:creationId xmlns:a16="http://schemas.microsoft.com/office/drawing/2014/main" id="{E54C138A-5995-72BF-39C6-7700902B7733}"/>
              </a:ext>
            </a:extLst>
          </p:cNvPr>
          <p:cNvSpPr txBox="1"/>
          <p:nvPr/>
        </p:nvSpPr>
        <p:spPr>
          <a:xfrm>
            <a:off x="4232570" y="1419622"/>
            <a:ext cx="4587902" cy="523220"/>
          </a:xfrm>
          <a:prstGeom prst="rect">
            <a:avLst/>
          </a:prstGeom>
          <a:solidFill>
            <a:srgbClr val="FFFF00"/>
          </a:solidFill>
          <a:ln>
            <a:solidFill>
              <a:schemeClr val="accent1"/>
            </a:solidFill>
          </a:ln>
        </p:spPr>
        <p:txBody>
          <a:bodyPr wrap="square">
            <a:spAutoFit/>
          </a:bodyPr>
          <a:lstStyle/>
          <a:p>
            <a:r>
              <a:rPr lang="en-US" sz="1400" dirty="0">
                <a:effectLst/>
                <a:latin typeface="Calibri" panose="020F0502020204030204" pitchFamily="34" charset="0"/>
                <a:ea typeface="Calibri" panose="020F0502020204030204" pitchFamily="34" charset="0"/>
                <a:cs typeface="Arial" panose="020B0604020202020204" pitchFamily="34" charset="0"/>
              </a:rPr>
              <a:t>At the Law Library Acquisitions Department Maya Alia can receive items for the Law Library (and not for other libraries)</a:t>
            </a:r>
          </a:p>
        </p:txBody>
      </p:sp>
      <p:sp>
        <p:nvSpPr>
          <p:cNvPr id="12" name="Rectangle 11">
            <a:extLst>
              <a:ext uri="{FF2B5EF4-FFF2-40B4-BE49-F238E27FC236}">
                <a16:creationId xmlns:a16="http://schemas.microsoft.com/office/drawing/2014/main" id="{223C0A2B-70BA-2BDE-7828-386D076F1EF4}"/>
              </a:ext>
            </a:extLst>
          </p:cNvPr>
          <p:cNvSpPr/>
          <p:nvPr/>
        </p:nvSpPr>
        <p:spPr>
          <a:xfrm>
            <a:off x="5340235" y="2499742"/>
            <a:ext cx="1224136" cy="17281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570AACEB-4CCB-97E6-0367-9F5C4C9D34BA}"/>
              </a:ext>
            </a:extLst>
          </p:cNvPr>
          <p:cNvSpPr>
            <a:spLocks noGrp="1"/>
          </p:cNvSpPr>
          <p:nvPr>
            <p:ph type="title"/>
          </p:nvPr>
        </p:nvSpPr>
        <p:spPr>
          <a:xfrm>
            <a:off x="395536" y="70415"/>
            <a:ext cx="8424936" cy="576064"/>
          </a:xfrm>
        </p:spPr>
        <p:txBody>
          <a:bodyPr>
            <a:normAutofit/>
          </a:bodyPr>
          <a:lstStyle/>
          <a:p>
            <a:r>
              <a:rPr lang="en-US" sz="2200" dirty="0"/>
              <a:t>Acquisitions Department Served Libraries and Operators – Example 2</a:t>
            </a:r>
          </a:p>
        </p:txBody>
      </p:sp>
    </p:spTree>
    <p:extLst>
      <p:ext uri="{BB962C8B-B14F-4D97-AF65-F5344CB8AC3E}">
        <p14:creationId xmlns:p14="http://schemas.microsoft.com/office/powerpoint/2010/main" val="10093474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p:txBody>
          <a:bodyPr>
            <a:normAutofit/>
          </a:bodyPr>
          <a:lstStyle/>
          <a:p>
            <a:r>
              <a:rPr lang="en-US" dirty="0"/>
              <a:t>xxx@exlibrisgroup.com</a:t>
            </a:r>
          </a:p>
        </p:txBody>
      </p:sp>
    </p:spTree>
    <p:extLst>
      <p:ext uri="{BB962C8B-B14F-4D97-AF65-F5344CB8AC3E}">
        <p14:creationId xmlns:p14="http://schemas.microsoft.com/office/powerpoint/2010/main" val="3906028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0" y="3319778"/>
            <a:ext cx="9143999" cy="1240583"/>
          </a:xfrm>
        </p:spPr>
        <p:txBody>
          <a:bodyPr/>
          <a:lstStyle/>
          <a:p>
            <a:pPr algn="ctr"/>
            <a:r>
              <a:rPr lang="en-US" dirty="0"/>
              <a:t>Scope of the staff user role "Purchasing Operator"</a:t>
            </a:r>
          </a:p>
        </p:txBody>
      </p:sp>
    </p:spTree>
    <p:extLst>
      <p:ext uri="{BB962C8B-B14F-4D97-AF65-F5344CB8AC3E}">
        <p14:creationId xmlns:p14="http://schemas.microsoft.com/office/powerpoint/2010/main" val="4247767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Scope of the staff user role "Purchasing Operator"</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600399"/>
          </a:xfrm>
        </p:spPr>
        <p:txBody>
          <a:bodyPr>
            <a:normAutofit/>
          </a:bodyPr>
          <a:lstStyle/>
          <a:p>
            <a:pPr marL="285750" indent="-285750">
              <a:buFont typeface="Arial" panose="020B0604020202020204" pitchFamily="34" charset="0"/>
              <a:buChar char="•"/>
            </a:pPr>
            <a:r>
              <a:rPr lang="en-US" sz="1800" dirty="0"/>
              <a:t>The scope of the staff user role "Purchasing Operator" or "Purchasing Manager" determines which libraries can be chosen by the staff user as the POL Owner Library.  </a:t>
            </a:r>
          </a:p>
          <a:p>
            <a:pPr marL="285750" indent="-285750">
              <a:buFont typeface="Arial" panose="020B0604020202020204" pitchFamily="34" charset="0"/>
              <a:buChar char="•"/>
            </a:pPr>
            <a:r>
              <a:rPr lang="en-US" sz="1800" dirty="0">
                <a:highlight>
                  <a:srgbClr val="FFFF00"/>
                </a:highlight>
              </a:rPr>
              <a:t>Note</a:t>
            </a:r>
            <a:r>
              <a:rPr lang="en-US" sz="1800" dirty="0"/>
              <a:t>: For the remainder of this presentation, we will show and discuss the "Purchasing Operator", but it applies also for roles "Purchasing Manager" and "Rialto Purchaser". </a:t>
            </a:r>
          </a:p>
        </p:txBody>
      </p:sp>
    </p:spTree>
    <p:extLst>
      <p:ext uri="{BB962C8B-B14F-4D97-AF65-F5344CB8AC3E}">
        <p14:creationId xmlns:p14="http://schemas.microsoft.com/office/powerpoint/2010/main" val="173840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69209-42D1-941A-2DEF-8696B50B54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8C2C10-401A-2BE0-5C2C-DEA646711E89}"/>
              </a:ext>
            </a:extLst>
          </p:cNvPr>
          <p:cNvSpPr>
            <a:spLocks noGrp="1"/>
          </p:cNvSpPr>
          <p:nvPr>
            <p:ph type="title"/>
          </p:nvPr>
        </p:nvSpPr>
        <p:spPr/>
        <p:txBody>
          <a:bodyPr/>
          <a:lstStyle/>
          <a:p>
            <a:r>
              <a:rPr lang="en-US" dirty="0"/>
              <a:t>Scope of the staff user role "Purchasing Operator"</a:t>
            </a:r>
          </a:p>
        </p:txBody>
      </p:sp>
      <p:sp>
        <p:nvSpPr>
          <p:cNvPr id="4" name="Content Placeholder 3">
            <a:extLst>
              <a:ext uri="{FF2B5EF4-FFF2-40B4-BE49-F238E27FC236}">
                <a16:creationId xmlns:a16="http://schemas.microsoft.com/office/drawing/2014/main" id="{CC42A802-1CB8-300B-D3D7-19118927034A}"/>
              </a:ext>
            </a:extLst>
          </p:cNvPr>
          <p:cNvSpPr>
            <a:spLocks noGrp="1"/>
          </p:cNvSpPr>
          <p:nvPr>
            <p:ph idx="1"/>
          </p:nvPr>
        </p:nvSpPr>
        <p:spPr>
          <a:xfrm>
            <a:off x="395536" y="771551"/>
            <a:ext cx="8424936" cy="3600399"/>
          </a:xfrm>
        </p:spPr>
        <p:txBody>
          <a:bodyPr>
            <a:normAutofit/>
          </a:bodyPr>
          <a:lstStyle/>
          <a:p>
            <a:pPr marL="285750" indent="-285750">
              <a:buFont typeface="Arial" panose="020B0604020202020204" pitchFamily="34" charset="0"/>
              <a:buChar char="•"/>
            </a:pPr>
            <a:r>
              <a:rPr lang="en-US" sz="1800" dirty="0"/>
              <a:t>If the scope of the role "Purchasing Operator" is the institution, then any library may be chosen as the POL owner.  </a:t>
            </a:r>
          </a:p>
          <a:p>
            <a:pPr marL="285750" indent="-285750">
              <a:buFont typeface="Arial" panose="020B0604020202020204" pitchFamily="34" charset="0"/>
              <a:buChar char="•"/>
            </a:pPr>
            <a:r>
              <a:rPr lang="en-US" sz="1800" dirty="0"/>
              <a:t>If the scope of the role "Purchasing Operator" is a specific library, then only that specific library may be chosen as the POL owner.    </a:t>
            </a:r>
          </a:p>
          <a:p>
            <a:pPr marL="285750" indent="-285750">
              <a:buFont typeface="Arial" panose="020B0604020202020204" pitchFamily="34" charset="0"/>
              <a:buChar char="•"/>
            </a:pPr>
            <a:r>
              <a:rPr lang="en-US" sz="1800" dirty="0"/>
              <a:t>One staff user may have multiple occurrences of the role "Purchasing Operator" and each time it may have a different scope.</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highlight>
                  <a:srgbClr val="FFFF00"/>
                </a:highlight>
              </a:rPr>
              <a:t>Note</a:t>
            </a:r>
            <a:r>
              <a:rPr lang="en-US" sz="1800" dirty="0"/>
              <a:t>: The POL Owner library can only be the library which is the scope of the Purchasing Operator of the staff user.  The staff user will not be able to choose a POL Owner library which is not the scope of his or her Purchasing Operator role.</a:t>
            </a:r>
          </a:p>
        </p:txBody>
      </p:sp>
    </p:spTree>
    <p:extLst>
      <p:ext uri="{BB962C8B-B14F-4D97-AF65-F5344CB8AC3E}">
        <p14:creationId xmlns:p14="http://schemas.microsoft.com/office/powerpoint/2010/main" val="4225098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E7935-CFDE-B1EC-94B7-7593361AB6B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23A9640-B3DB-2469-CEF1-5C9D6D14D29F}"/>
              </a:ext>
            </a:extLst>
          </p:cNvPr>
          <p:cNvSpPr>
            <a:spLocks noGrp="1"/>
          </p:cNvSpPr>
          <p:nvPr>
            <p:ph type="title"/>
          </p:nvPr>
        </p:nvSpPr>
        <p:spPr/>
        <p:txBody>
          <a:bodyPr/>
          <a:lstStyle/>
          <a:p>
            <a:r>
              <a:rPr lang="en-US" dirty="0"/>
              <a:t>Scope of the staff user role "Purchasing Operator"</a:t>
            </a:r>
          </a:p>
        </p:txBody>
      </p:sp>
      <p:sp>
        <p:nvSpPr>
          <p:cNvPr id="4" name="Content Placeholder 3">
            <a:extLst>
              <a:ext uri="{FF2B5EF4-FFF2-40B4-BE49-F238E27FC236}">
                <a16:creationId xmlns:a16="http://schemas.microsoft.com/office/drawing/2014/main" id="{CF398A62-48A8-596E-F7F2-81E3B5B07C75}"/>
              </a:ext>
            </a:extLst>
          </p:cNvPr>
          <p:cNvSpPr>
            <a:spLocks noGrp="1"/>
          </p:cNvSpPr>
          <p:nvPr>
            <p:ph idx="1"/>
          </p:nvPr>
        </p:nvSpPr>
        <p:spPr>
          <a:xfrm>
            <a:off x="395536" y="771551"/>
            <a:ext cx="8424936" cy="3600399"/>
          </a:xfrm>
        </p:spPr>
        <p:txBody>
          <a:bodyPr>
            <a:noAutofit/>
          </a:bodyPr>
          <a:lstStyle/>
          <a:p>
            <a:pPr marL="285750" indent="-285750">
              <a:buFont typeface="Arial" panose="020B0604020202020204" pitchFamily="34" charset="0"/>
              <a:buChar char="•"/>
            </a:pPr>
            <a:r>
              <a:rPr lang="en-US" sz="1800" dirty="0"/>
              <a:t>We will now look at examples of different staff users with different scopes for role "Purchasing Operator"</a:t>
            </a:r>
          </a:p>
          <a:p>
            <a:pPr marL="285750" indent="-285750"/>
            <a:r>
              <a:rPr lang="en-US" sz="1800" dirty="0">
                <a:effectLst/>
                <a:ea typeface="Calibri" panose="020F0502020204030204" pitchFamily="34" charset="0"/>
                <a:cs typeface="Arial" panose="020B0604020202020204" pitchFamily="34" charset="0"/>
              </a:rPr>
              <a:t>Staff user Sarah Khan has role Purchasing Operator for Main Library.   </a:t>
            </a:r>
            <a:r>
              <a:rPr lang="en-US" sz="1800" dirty="0">
                <a:ea typeface="Calibri" panose="020F0502020204030204" pitchFamily="34" charset="0"/>
                <a:cs typeface="Arial" panose="020B0604020202020204" pitchFamily="34" charset="0"/>
              </a:rPr>
              <a:t>She can therefore make the POL Owning Library only be Main Library</a:t>
            </a:r>
            <a:endParaRPr lang="en-US" sz="1800" dirty="0">
              <a:effectLst/>
              <a:ea typeface="Calibri" panose="020F0502020204030204" pitchFamily="34" charset="0"/>
              <a:cs typeface="Arial" panose="020B0604020202020204" pitchFamily="34" charset="0"/>
            </a:endParaRPr>
          </a:p>
          <a:p>
            <a:pPr marL="285750" indent="-285750"/>
            <a:r>
              <a:rPr lang="en-US" sz="1800" dirty="0">
                <a:ea typeface="Calibri" panose="020F0502020204030204" pitchFamily="34" charset="0"/>
                <a:cs typeface="Arial" panose="020B0604020202020204" pitchFamily="34" charset="0"/>
              </a:rPr>
              <a:t>Staff u</a:t>
            </a:r>
            <a:r>
              <a:rPr lang="en-US" sz="1800" dirty="0">
                <a:effectLst/>
                <a:ea typeface="Calibri" panose="020F0502020204030204" pitchFamily="34" charset="0"/>
                <a:cs typeface="Arial" panose="020B0604020202020204" pitchFamily="34" charset="0"/>
              </a:rPr>
              <a:t>ser Maya Ali has role Purchasing Operator for Law Library.  </a:t>
            </a:r>
            <a:r>
              <a:rPr lang="en-US" sz="1800" dirty="0">
                <a:ea typeface="Calibri" panose="020F0502020204030204" pitchFamily="34" charset="0"/>
                <a:cs typeface="Arial" panose="020B0604020202020204" pitchFamily="34" charset="0"/>
              </a:rPr>
              <a:t>She can therefore make the POL Owning Library only be Law Library</a:t>
            </a:r>
            <a:endParaRPr lang="en-US" sz="1800" dirty="0">
              <a:effectLst/>
              <a:ea typeface="Calibri" panose="020F0502020204030204" pitchFamily="34" charset="0"/>
              <a:cs typeface="Arial" panose="020B0604020202020204" pitchFamily="34" charset="0"/>
            </a:endParaRPr>
          </a:p>
          <a:p>
            <a:pPr marL="285750" indent="-285750"/>
            <a:r>
              <a:rPr lang="en-US" sz="1800" dirty="0">
                <a:ea typeface="Calibri" panose="020F0502020204030204" pitchFamily="34" charset="0"/>
                <a:cs typeface="Arial" panose="020B0604020202020204" pitchFamily="34" charset="0"/>
              </a:rPr>
              <a:t>Staff user </a:t>
            </a:r>
            <a:r>
              <a:rPr lang="en-US" sz="1800" dirty="0">
                <a:effectLst/>
                <a:ea typeface="Calibri" panose="020F0502020204030204" pitchFamily="34" charset="0"/>
                <a:cs typeface="Arial" panose="020B0604020202020204" pitchFamily="34" charset="0"/>
              </a:rPr>
              <a:t>Mary Ann Barlow has Purchasing Operator for both the Law Library and the Main Library.  </a:t>
            </a:r>
            <a:r>
              <a:rPr lang="en-US" sz="1800" dirty="0">
                <a:ea typeface="Calibri" panose="020F0502020204030204" pitchFamily="34" charset="0"/>
                <a:cs typeface="Arial" panose="020B0604020202020204" pitchFamily="34" charset="0"/>
              </a:rPr>
              <a:t>She can therefore make the POL Owning Library only be Law Library or Main Library</a:t>
            </a:r>
            <a:endParaRPr lang="en-US" sz="1800" dirty="0">
              <a:effectLst/>
              <a:ea typeface="Calibri" panose="020F0502020204030204" pitchFamily="34" charset="0"/>
              <a:cs typeface="Arial" panose="020B0604020202020204" pitchFamily="34" charset="0"/>
            </a:endParaRPr>
          </a:p>
          <a:p>
            <a:pPr marL="285750" indent="-285750"/>
            <a:r>
              <a:rPr lang="en-US" sz="1800" dirty="0">
                <a:effectLst/>
                <a:ea typeface="Calibri" panose="020F0502020204030204" pitchFamily="34" charset="0"/>
                <a:cs typeface="Arial" panose="020B0604020202020204" pitchFamily="34" charset="0"/>
              </a:rPr>
              <a:t>Staff user Niki Karimi has Purchasing Operator for the entire institution "Alma University".  </a:t>
            </a:r>
            <a:r>
              <a:rPr lang="en-US" sz="1800" dirty="0">
                <a:ea typeface="Calibri" panose="020F0502020204030204" pitchFamily="34" charset="0"/>
                <a:cs typeface="Arial" panose="020B0604020202020204" pitchFamily="34" charset="0"/>
              </a:rPr>
              <a:t>She can therefore make the POL Owning Library only be any library</a:t>
            </a:r>
            <a:endParaRPr lang="en-US" sz="1800" dirty="0">
              <a:effectLst/>
              <a:ea typeface="Calibri" panose="020F0502020204030204" pitchFamily="34" charset="0"/>
              <a:cs typeface="Arial" panose="020B0604020202020204" pitchFamily="34" charset="0"/>
            </a:endParaRPr>
          </a:p>
          <a:p>
            <a:pPr marL="285750" indent="-285750"/>
            <a:endParaRPr lang="en-US" sz="1800" dirty="0">
              <a:effectLst/>
              <a:ea typeface="Calibri" panose="020F0502020204030204" pitchFamily="34" charset="0"/>
              <a:cs typeface="Arial" panose="020B0604020202020204" pitchFamily="34" charset="0"/>
            </a:endParaRPr>
          </a:p>
          <a:p>
            <a:pPr marL="285750" indent="-285750"/>
            <a:endParaRPr lang="en-US" sz="1800" dirty="0">
              <a:effectLst/>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555549491"/>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2.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3.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2483</TotalTime>
  <Words>2135</Words>
  <Application>Microsoft Office PowerPoint</Application>
  <PresentationFormat>On-screen Show (16:9)</PresentationFormat>
  <Paragraphs>176</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Calibri Light</vt:lpstr>
      <vt:lpstr>IGeLU_2016_16X9 (1)</vt:lpstr>
      <vt:lpstr>How to use acquisitions units to acquire for and receive for specific libraries.</vt:lpstr>
      <vt:lpstr>PowerPoint Presentation</vt:lpstr>
      <vt:lpstr>Introduction</vt:lpstr>
      <vt:lpstr>Introduction</vt:lpstr>
      <vt:lpstr>Introduction</vt:lpstr>
      <vt:lpstr>Scope of the staff user role "Purchasing Operator"</vt:lpstr>
      <vt:lpstr>Scope of the staff user role "Purchasing Operator"</vt:lpstr>
      <vt:lpstr>Scope of the staff user role "Purchasing Operator"</vt:lpstr>
      <vt:lpstr>Scope of the staff user role "Purchasing Operator"</vt:lpstr>
      <vt:lpstr>Scope of the staff user role "Purchasing Operator"</vt:lpstr>
      <vt:lpstr>Scope of the staff user role "Purchasing Operator"</vt:lpstr>
      <vt:lpstr>Scope of the staff user role "Purchasing Operator"</vt:lpstr>
      <vt:lpstr>Scope of the staff user role "Purchasing Operator"</vt:lpstr>
      <vt:lpstr>Scope of the staff user role "Purchasing Operator"</vt:lpstr>
      <vt:lpstr>Scope of the staff user role "Purchasing Operator"</vt:lpstr>
      <vt:lpstr>Scope of the staff user role "Purchasing Operator"</vt:lpstr>
      <vt:lpstr>Scope of the staff user role "Purchasing Operator"</vt:lpstr>
      <vt:lpstr>Relationships of type "Acquiring For"</vt:lpstr>
      <vt:lpstr>Relationships of type "Acquiring For"</vt:lpstr>
      <vt:lpstr>Relationships of type "Acquiring For"</vt:lpstr>
      <vt:lpstr>Relationships of type "Acquiring For"</vt:lpstr>
      <vt:lpstr>Relationships of type "Acquiring For"</vt:lpstr>
      <vt:lpstr>Relationships of type "Acquiring For"</vt:lpstr>
      <vt:lpstr>Relationships of type "Acquiring For"</vt:lpstr>
      <vt:lpstr>Relationships of type "Acquiring For"</vt:lpstr>
      <vt:lpstr>Relationships of type "Acquiring For"</vt:lpstr>
      <vt:lpstr>Relationships of type "Acquiring For"</vt:lpstr>
      <vt:lpstr>Relationships of type "Acquiring For"</vt:lpstr>
      <vt:lpstr>Acquisitions Department Served Libraries and Operators</vt:lpstr>
      <vt:lpstr>Acquisitions Department Served Libraries and Operators</vt:lpstr>
      <vt:lpstr>Acquisitions Department Served Libraries and Operators – Example 1</vt:lpstr>
      <vt:lpstr>Acquisitions Department Served Libraries and Operators – Example 1</vt:lpstr>
      <vt:lpstr>Acquisitions Department Served Libraries and Operators – Example 1</vt:lpstr>
      <vt:lpstr>Acquisitions Department Served Libraries and Operators – Example 1</vt:lpstr>
      <vt:lpstr>Acquisitions Department Served Libraries and Operators – Example 1</vt:lpstr>
      <vt:lpstr>Acquisitions Department Served Libraries and Operators – Example 1</vt:lpstr>
      <vt:lpstr>Acquisitions Department Served Libraries and Operators – Example 1</vt:lpstr>
      <vt:lpstr>Acquisitions Department Served Libraries and Operators – Example 1</vt:lpstr>
      <vt:lpstr>Acquisitions Department Served Libraries and Operators – Example 1</vt:lpstr>
      <vt:lpstr>Acquisitions Department Served Libraries and Operators – Example 1</vt:lpstr>
      <vt:lpstr>Acquisitions Department Served Libraries and Operators – Example 1</vt:lpstr>
      <vt:lpstr>Acquisitions Department Served Libraries and Operators – Example 1</vt:lpstr>
      <vt:lpstr>Acquisitions Department Served Libraries and Operators – Example 2</vt:lpstr>
      <vt:lpstr>Acquisitions Department Served Libraries and Operators – Example 2</vt:lpstr>
      <vt:lpstr>Acquisitions Department Served Libraries and Operators – Example 2</vt:lpstr>
      <vt:lpstr>Acquisitions Department Served Libraries and Operators – Example 2</vt:lpstr>
      <vt:lpstr>Acquisitions Department Served Libraries and Operators – Example 2</vt:lpstr>
      <vt:lpstr>Acquisitions Department Served Libraries and Operators – Example 2</vt:lpstr>
      <vt:lpstr>Acquisitions Department Served Libraries and Operators – Example 2</vt:lpstr>
      <vt:lpstr>Acquisitions Department Served Libraries and Operators – Example 2</vt:lpstr>
      <vt:lpstr>Acquisitions Department Served Libraries and Operators – Example 2</vt:lpstr>
      <vt:lpstr>Acquisitions Department Served Libraries and Operators – Example 2</vt:lpstr>
      <vt:lpstr>Acquisitions Department Served Libraries and Operators – Example 2</vt:lpstr>
      <vt:lpstr>Acquisitions Department Served Libraries and Operators – Example 2</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Or</dc:creator>
  <cp:lastModifiedBy>Yoel Kortick</cp:lastModifiedBy>
  <cp:revision>45</cp:revision>
  <dcterms:created xsi:type="dcterms:W3CDTF">2021-11-30T14:32:13Z</dcterms:created>
  <dcterms:modified xsi:type="dcterms:W3CDTF">2025-01-02T13:54:56Z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ContentTypeId">
    <vt:lpwstr>0x0101002D4216B00C96C34F9FEB40E34BEB6B05</vt:lpwstr>
  </property>
</Properties>
</file>